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20"/>
  </p:notesMasterIdLst>
  <p:sldIdLst>
    <p:sldId id="540" r:id="rId2"/>
    <p:sldId id="541" r:id="rId3"/>
    <p:sldId id="535" r:id="rId4"/>
    <p:sldId id="536" r:id="rId5"/>
    <p:sldId id="543" r:id="rId6"/>
    <p:sldId id="544" r:id="rId7"/>
    <p:sldId id="545" r:id="rId8"/>
    <p:sldId id="516" r:id="rId9"/>
    <p:sldId id="550" r:id="rId10"/>
    <p:sldId id="551" r:id="rId11"/>
    <p:sldId id="553" r:id="rId12"/>
    <p:sldId id="552" r:id="rId13"/>
    <p:sldId id="555" r:id="rId14"/>
    <p:sldId id="557" r:id="rId15"/>
    <p:sldId id="556" r:id="rId16"/>
    <p:sldId id="554" r:id="rId17"/>
    <p:sldId id="559" r:id="rId18"/>
    <p:sldId id="525" r:id="rId1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4858"/>
    <a:srgbClr val="5C738E"/>
    <a:srgbClr val="D53819"/>
    <a:srgbClr val="009900"/>
    <a:srgbClr val="FF9933"/>
    <a:srgbClr val="FF0000"/>
    <a:srgbClr val="E95E4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87770" autoAdjust="0"/>
  </p:normalViewPr>
  <p:slideViewPr>
    <p:cSldViewPr snapToGrid="0">
      <p:cViewPr>
        <p:scale>
          <a:sx n="70" d="100"/>
          <a:sy n="70" d="100"/>
        </p:scale>
        <p:origin x="-318" y="24"/>
      </p:cViewPr>
      <p:guideLst>
        <p:guide orient="horz" pos="3295"/>
        <p:guide orient="horz" pos="903"/>
        <p:guide orient="horz" pos="2261"/>
        <p:guide pos="499"/>
        <p:guide pos="1393"/>
        <p:guide pos="4304"/>
        <p:guide pos="211"/>
        <p:guide pos="2453"/>
        <p:guide pos="5304"/>
        <p:guide pos="5583"/>
        <p:guide pos="272"/>
      </p:guideLst>
    </p:cSldViewPr>
  </p:slideViewPr>
  <p:outlineViewPr>
    <p:cViewPr>
      <p:scale>
        <a:sx n="33" d="100"/>
        <a:sy n="33" d="100"/>
      </p:scale>
      <p:origin x="264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190CF2BA-A6D5-4712-85D7-E211CCAC6DB1}" type="datetimeFigureOut">
              <a:rPr lang="ru-RU"/>
              <a:pPr>
                <a:defRPr/>
              </a:pPr>
              <a:t>17.03.2020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D88B51BF-417C-46CA-8D2C-FC137F2366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5642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90CDBEA-E5AD-4A3D-9F03-21A7D1F9EE3C}" type="slidenum">
              <a:rPr lang="ru-RU" altLang="ru-RU" smtClean="0">
                <a:latin typeface="Arial" charset="0"/>
                <a:cs typeface="Arial" charset="0"/>
              </a:rPr>
              <a:pPr/>
              <a:t>3</a:t>
            </a:fld>
            <a:endParaRPr lang="ru-RU" altLang="ru-RU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348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66EC7E4-1DF0-4A3E-97E8-2B0AFDAF4CFD}" type="slidenum">
              <a:rPr lang="ru-RU" altLang="ru-RU" smtClean="0">
                <a:latin typeface="Arial" charset="0"/>
                <a:cs typeface="Arial" charset="0"/>
              </a:rPr>
              <a:pPr/>
              <a:t>5</a:t>
            </a:fld>
            <a:endParaRPr lang="ru-RU" altLang="ru-RU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Титульный слайд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 userDrawn="1"/>
        </p:nvSpPr>
        <p:spPr>
          <a:xfrm>
            <a:off x="4572000" y="3790950"/>
            <a:ext cx="4572000" cy="228600"/>
          </a:xfrm>
          <a:prstGeom prst="rect">
            <a:avLst/>
          </a:prstGeom>
          <a:solidFill>
            <a:srgbClr val="5C73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" name="Прямоугольник 3"/>
          <p:cNvSpPr/>
          <p:nvPr userDrawn="1"/>
        </p:nvSpPr>
        <p:spPr>
          <a:xfrm>
            <a:off x="0" y="1108075"/>
            <a:ext cx="4572000" cy="228600"/>
          </a:xfrm>
          <a:prstGeom prst="rect">
            <a:avLst/>
          </a:prstGeom>
          <a:solidFill>
            <a:srgbClr val="5C73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 l="1968" t="14107" r="2628" b="6651"/>
          <a:stretch>
            <a:fillRect/>
          </a:stretch>
        </p:blipFill>
        <p:spPr bwMode="auto">
          <a:xfrm>
            <a:off x="0" y="1362075"/>
            <a:ext cx="9144000" cy="239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 userDrawn="1"/>
        </p:nvSpPr>
        <p:spPr>
          <a:xfrm>
            <a:off x="14478000" y="254000"/>
            <a:ext cx="3933825" cy="1493838"/>
          </a:xfrm>
          <a:prstGeom prst="rect">
            <a:avLst/>
          </a:prstGeom>
          <a:solidFill>
            <a:srgbClr val="E95E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 rot="16200000">
            <a:off x="11410950" y="1933576"/>
            <a:ext cx="168275" cy="171450"/>
          </a:xfrm>
          <a:prstGeom prst="rect">
            <a:avLst/>
          </a:prstGeom>
          <a:solidFill>
            <a:srgbClr val="E95E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grpSp>
        <p:nvGrpSpPr>
          <p:cNvPr id="9" name="Group 4"/>
          <p:cNvGrpSpPr>
            <a:grpSpLocks noChangeAspect="1"/>
          </p:cNvGrpSpPr>
          <p:nvPr userDrawn="1"/>
        </p:nvGrpSpPr>
        <p:grpSpPr bwMode="auto">
          <a:xfrm>
            <a:off x="284163" y="1644650"/>
            <a:ext cx="1443037" cy="1855788"/>
            <a:chOff x="1816" y="774"/>
            <a:chExt cx="777" cy="999"/>
          </a:xfrm>
        </p:grpSpPr>
        <p:sp>
          <p:nvSpPr>
            <p:cNvPr id="10" name="Freeform 5"/>
            <p:cNvSpPr>
              <a:spLocks/>
            </p:cNvSpPr>
            <p:nvPr userDrawn="1"/>
          </p:nvSpPr>
          <p:spPr bwMode="auto">
            <a:xfrm>
              <a:off x="2516" y="1445"/>
              <a:ext cx="77" cy="103"/>
            </a:xfrm>
            <a:custGeom>
              <a:avLst/>
              <a:gdLst>
                <a:gd name="T0" fmla="*/ 0 w 1308"/>
                <a:gd name="T1" fmla="*/ 0 h 1739"/>
                <a:gd name="T2" fmla="*/ 0 w 1308"/>
                <a:gd name="T3" fmla="*/ 0 h 1739"/>
                <a:gd name="T4" fmla="*/ 0 w 1308"/>
                <a:gd name="T5" fmla="*/ 0 h 1739"/>
                <a:gd name="T6" fmla="*/ 0 w 1308"/>
                <a:gd name="T7" fmla="*/ 0 h 1739"/>
                <a:gd name="T8" fmla="*/ 0 w 1308"/>
                <a:gd name="T9" fmla="*/ 0 h 1739"/>
                <a:gd name="T10" fmla="*/ 0 w 1308"/>
                <a:gd name="T11" fmla="*/ 0 h 1739"/>
                <a:gd name="T12" fmla="*/ 0 w 1308"/>
                <a:gd name="T13" fmla="*/ 0 h 1739"/>
                <a:gd name="T14" fmla="*/ 0 w 1308"/>
                <a:gd name="T15" fmla="*/ 0 h 1739"/>
                <a:gd name="T16" fmla="*/ 0 w 1308"/>
                <a:gd name="T17" fmla="*/ 0 h 1739"/>
                <a:gd name="T18" fmla="*/ 0 w 1308"/>
                <a:gd name="T19" fmla="*/ 0 h 1739"/>
                <a:gd name="T20" fmla="*/ 0 w 1308"/>
                <a:gd name="T21" fmla="*/ 0 h 1739"/>
                <a:gd name="T22" fmla="*/ 0 w 1308"/>
                <a:gd name="T23" fmla="*/ 0 h 1739"/>
                <a:gd name="T24" fmla="*/ 0 w 1308"/>
                <a:gd name="T25" fmla="*/ 0 h 1739"/>
                <a:gd name="T26" fmla="*/ 0 w 1308"/>
                <a:gd name="T27" fmla="*/ 0 h 1739"/>
                <a:gd name="T28" fmla="*/ 0 w 1308"/>
                <a:gd name="T29" fmla="*/ 0 h 1739"/>
                <a:gd name="T30" fmla="*/ 0 w 1308"/>
                <a:gd name="T31" fmla="*/ 0 h 1739"/>
                <a:gd name="T32" fmla="*/ 0 w 1308"/>
                <a:gd name="T33" fmla="*/ 0 h 1739"/>
                <a:gd name="T34" fmla="*/ 0 w 1308"/>
                <a:gd name="T35" fmla="*/ 0 h 1739"/>
                <a:gd name="T36" fmla="*/ 0 w 1308"/>
                <a:gd name="T37" fmla="*/ 0 h 1739"/>
                <a:gd name="T38" fmla="*/ 0 w 1308"/>
                <a:gd name="T39" fmla="*/ 0 h 1739"/>
                <a:gd name="T40" fmla="*/ 0 w 1308"/>
                <a:gd name="T41" fmla="*/ 0 h 1739"/>
                <a:gd name="T42" fmla="*/ 0 w 1308"/>
                <a:gd name="T43" fmla="*/ 0 h 1739"/>
                <a:gd name="T44" fmla="*/ 0 w 1308"/>
                <a:gd name="T45" fmla="*/ 0 h 1739"/>
                <a:gd name="T46" fmla="*/ 0 w 1308"/>
                <a:gd name="T47" fmla="*/ 0 h 1739"/>
                <a:gd name="T48" fmla="*/ 0 w 1308"/>
                <a:gd name="T49" fmla="*/ 0 h 1739"/>
                <a:gd name="T50" fmla="*/ 0 w 1308"/>
                <a:gd name="T51" fmla="*/ 0 h 1739"/>
                <a:gd name="T52" fmla="*/ 0 w 1308"/>
                <a:gd name="T53" fmla="*/ 0 h 1739"/>
                <a:gd name="T54" fmla="*/ 0 w 1308"/>
                <a:gd name="T55" fmla="*/ 0 h 1739"/>
                <a:gd name="T56" fmla="*/ 0 w 1308"/>
                <a:gd name="T57" fmla="*/ 0 h 1739"/>
                <a:gd name="T58" fmla="*/ 0 w 1308"/>
                <a:gd name="T59" fmla="*/ 0 h 1739"/>
                <a:gd name="T60" fmla="*/ 0 w 1308"/>
                <a:gd name="T61" fmla="*/ 0 h 1739"/>
                <a:gd name="T62" fmla="*/ 0 w 1308"/>
                <a:gd name="T63" fmla="*/ 0 h 1739"/>
                <a:gd name="T64" fmla="*/ 0 w 1308"/>
                <a:gd name="T65" fmla="*/ 0 h 1739"/>
                <a:gd name="T66" fmla="*/ 0 w 1308"/>
                <a:gd name="T67" fmla="*/ 0 h 1739"/>
                <a:gd name="T68" fmla="*/ 0 w 1308"/>
                <a:gd name="T69" fmla="*/ 0 h 1739"/>
                <a:gd name="T70" fmla="*/ 0 w 1308"/>
                <a:gd name="T71" fmla="*/ 0 h 1739"/>
                <a:gd name="T72" fmla="*/ 0 w 1308"/>
                <a:gd name="T73" fmla="*/ 0 h 1739"/>
                <a:gd name="T74" fmla="*/ 0 w 1308"/>
                <a:gd name="T75" fmla="*/ 0 h 1739"/>
                <a:gd name="T76" fmla="*/ 0 w 1308"/>
                <a:gd name="T77" fmla="*/ 0 h 1739"/>
                <a:gd name="T78" fmla="*/ 0 w 1308"/>
                <a:gd name="T79" fmla="*/ 0 h 1739"/>
                <a:gd name="T80" fmla="*/ 0 w 1308"/>
                <a:gd name="T81" fmla="*/ 0 h 1739"/>
                <a:gd name="T82" fmla="*/ 0 w 1308"/>
                <a:gd name="T83" fmla="*/ 0 h 1739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1308" h="1739">
                  <a:moveTo>
                    <a:pt x="0" y="0"/>
                  </a:moveTo>
                  <a:lnTo>
                    <a:pt x="1308" y="0"/>
                  </a:lnTo>
                  <a:lnTo>
                    <a:pt x="1302" y="46"/>
                  </a:lnTo>
                  <a:lnTo>
                    <a:pt x="1301" y="77"/>
                  </a:lnTo>
                  <a:lnTo>
                    <a:pt x="1302" y="108"/>
                  </a:lnTo>
                  <a:lnTo>
                    <a:pt x="1308" y="153"/>
                  </a:lnTo>
                  <a:lnTo>
                    <a:pt x="1063" y="132"/>
                  </a:lnTo>
                  <a:lnTo>
                    <a:pt x="1038" y="132"/>
                  </a:lnTo>
                  <a:lnTo>
                    <a:pt x="1012" y="131"/>
                  </a:lnTo>
                  <a:lnTo>
                    <a:pt x="986" y="130"/>
                  </a:lnTo>
                  <a:lnTo>
                    <a:pt x="958" y="130"/>
                  </a:lnTo>
                  <a:lnTo>
                    <a:pt x="925" y="128"/>
                  </a:lnTo>
                  <a:lnTo>
                    <a:pt x="895" y="126"/>
                  </a:lnTo>
                  <a:lnTo>
                    <a:pt x="867" y="125"/>
                  </a:lnTo>
                  <a:lnTo>
                    <a:pt x="843" y="124"/>
                  </a:lnTo>
                  <a:lnTo>
                    <a:pt x="822" y="124"/>
                  </a:lnTo>
                  <a:lnTo>
                    <a:pt x="804" y="123"/>
                  </a:lnTo>
                  <a:lnTo>
                    <a:pt x="789" y="123"/>
                  </a:lnTo>
                  <a:lnTo>
                    <a:pt x="777" y="123"/>
                  </a:lnTo>
                  <a:lnTo>
                    <a:pt x="777" y="1739"/>
                  </a:lnTo>
                  <a:lnTo>
                    <a:pt x="749" y="1736"/>
                  </a:lnTo>
                  <a:lnTo>
                    <a:pt x="720" y="1733"/>
                  </a:lnTo>
                  <a:lnTo>
                    <a:pt x="693" y="1731"/>
                  </a:lnTo>
                  <a:lnTo>
                    <a:pt x="666" y="1731"/>
                  </a:lnTo>
                  <a:lnTo>
                    <a:pt x="638" y="1731"/>
                  </a:lnTo>
                  <a:lnTo>
                    <a:pt x="610" y="1733"/>
                  </a:lnTo>
                  <a:lnTo>
                    <a:pt x="582" y="1736"/>
                  </a:lnTo>
                  <a:lnTo>
                    <a:pt x="555" y="1739"/>
                  </a:lnTo>
                  <a:lnTo>
                    <a:pt x="555" y="123"/>
                  </a:lnTo>
                  <a:lnTo>
                    <a:pt x="488" y="123"/>
                  </a:lnTo>
                  <a:lnTo>
                    <a:pt x="421" y="125"/>
                  </a:lnTo>
                  <a:lnTo>
                    <a:pt x="354" y="128"/>
                  </a:lnTo>
                  <a:lnTo>
                    <a:pt x="285" y="131"/>
                  </a:lnTo>
                  <a:lnTo>
                    <a:pt x="215" y="135"/>
                  </a:lnTo>
                  <a:lnTo>
                    <a:pt x="144" y="140"/>
                  </a:lnTo>
                  <a:lnTo>
                    <a:pt x="73" y="147"/>
                  </a:lnTo>
                  <a:lnTo>
                    <a:pt x="0" y="153"/>
                  </a:lnTo>
                  <a:lnTo>
                    <a:pt x="5" y="113"/>
                  </a:lnTo>
                  <a:lnTo>
                    <a:pt x="7" y="77"/>
                  </a:lnTo>
                  <a:lnTo>
                    <a:pt x="6" y="52"/>
                  </a:lnTo>
                  <a:lnTo>
                    <a:pt x="4" y="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" name="Freeform 6"/>
            <p:cNvSpPr>
              <a:spLocks/>
            </p:cNvSpPr>
            <p:nvPr userDrawn="1"/>
          </p:nvSpPr>
          <p:spPr bwMode="auto">
            <a:xfrm>
              <a:off x="2417" y="1445"/>
              <a:ext cx="96" cy="103"/>
            </a:xfrm>
            <a:custGeom>
              <a:avLst/>
              <a:gdLst>
                <a:gd name="T0" fmla="*/ 0 w 1620"/>
                <a:gd name="T1" fmla="*/ 0 h 1739"/>
                <a:gd name="T2" fmla="*/ 0 w 1620"/>
                <a:gd name="T3" fmla="*/ 0 h 1739"/>
                <a:gd name="T4" fmla="*/ 0 w 1620"/>
                <a:gd name="T5" fmla="*/ 0 h 1739"/>
                <a:gd name="T6" fmla="*/ 0 w 1620"/>
                <a:gd name="T7" fmla="*/ 0 h 1739"/>
                <a:gd name="T8" fmla="*/ 0 w 1620"/>
                <a:gd name="T9" fmla="*/ 0 h 1739"/>
                <a:gd name="T10" fmla="*/ 0 w 1620"/>
                <a:gd name="T11" fmla="*/ 0 h 1739"/>
                <a:gd name="T12" fmla="*/ 0 w 1620"/>
                <a:gd name="T13" fmla="*/ 0 h 1739"/>
                <a:gd name="T14" fmla="*/ 0 w 1620"/>
                <a:gd name="T15" fmla="*/ 0 h 1739"/>
                <a:gd name="T16" fmla="*/ 0 w 1620"/>
                <a:gd name="T17" fmla="*/ 0 h 1739"/>
                <a:gd name="T18" fmla="*/ 0 w 1620"/>
                <a:gd name="T19" fmla="*/ 0 h 1739"/>
                <a:gd name="T20" fmla="*/ 0 w 1620"/>
                <a:gd name="T21" fmla="*/ 0 h 1739"/>
                <a:gd name="T22" fmla="*/ 0 w 1620"/>
                <a:gd name="T23" fmla="*/ 0 h 1739"/>
                <a:gd name="T24" fmla="*/ 0 w 1620"/>
                <a:gd name="T25" fmla="*/ 0 h 1739"/>
                <a:gd name="T26" fmla="*/ 0 w 1620"/>
                <a:gd name="T27" fmla="*/ 0 h 1739"/>
                <a:gd name="T28" fmla="*/ 0 w 1620"/>
                <a:gd name="T29" fmla="*/ 0 h 1739"/>
                <a:gd name="T30" fmla="*/ 0 w 1620"/>
                <a:gd name="T31" fmla="*/ 0 h 1739"/>
                <a:gd name="T32" fmla="*/ 0 w 1620"/>
                <a:gd name="T33" fmla="*/ 0 h 1739"/>
                <a:gd name="T34" fmla="*/ 0 w 1620"/>
                <a:gd name="T35" fmla="*/ 0 h 1739"/>
                <a:gd name="T36" fmla="*/ 0 w 1620"/>
                <a:gd name="T37" fmla="*/ 0 h 1739"/>
                <a:gd name="T38" fmla="*/ 0 w 1620"/>
                <a:gd name="T39" fmla="*/ 0 h 1739"/>
                <a:gd name="T40" fmla="*/ 0 w 1620"/>
                <a:gd name="T41" fmla="*/ 0 h 1739"/>
                <a:gd name="T42" fmla="*/ 0 w 1620"/>
                <a:gd name="T43" fmla="*/ 0 h 1739"/>
                <a:gd name="T44" fmla="*/ 0 w 1620"/>
                <a:gd name="T45" fmla="*/ 0 h 1739"/>
                <a:gd name="T46" fmla="*/ 0 w 1620"/>
                <a:gd name="T47" fmla="*/ 0 h 1739"/>
                <a:gd name="T48" fmla="*/ 0 w 1620"/>
                <a:gd name="T49" fmla="*/ 0 h 1739"/>
                <a:gd name="T50" fmla="*/ 0 w 1620"/>
                <a:gd name="T51" fmla="*/ 0 h 1739"/>
                <a:gd name="T52" fmla="*/ 0 w 1620"/>
                <a:gd name="T53" fmla="*/ 0 h 1739"/>
                <a:gd name="T54" fmla="*/ 0 w 1620"/>
                <a:gd name="T55" fmla="*/ 0 h 1739"/>
                <a:gd name="T56" fmla="*/ 0 w 1620"/>
                <a:gd name="T57" fmla="*/ 0 h 1739"/>
                <a:gd name="T58" fmla="*/ 0 w 1620"/>
                <a:gd name="T59" fmla="*/ 0 h 1739"/>
                <a:gd name="T60" fmla="*/ 0 w 1620"/>
                <a:gd name="T61" fmla="*/ 0 h 1739"/>
                <a:gd name="T62" fmla="*/ 0 w 1620"/>
                <a:gd name="T63" fmla="*/ 0 h 1739"/>
                <a:gd name="T64" fmla="*/ 0 w 1620"/>
                <a:gd name="T65" fmla="*/ 0 h 1739"/>
                <a:gd name="T66" fmla="*/ 0 w 1620"/>
                <a:gd name="T67" fmla="*/ 0 h 1739"/>
                <a:gd name="T68" fmla="*/ 0 w 1620"/>
                <a:gd name="T69" fmla="*/ 0 h 1739"/>
                <a:gd name="T70" fmla="*/ 0 w 1620"/>
                <a:gd name="T71" fmla="*/ 0 h 1739"/>
                <a:gd name="T72" fmla="*/ 0 w 1620"/>
                <a:gd name="T73" fmla="*/ 0 h 1739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1620" h="1739">
                  <a:moveTo>
                    <a:pt x="1204" y="803"/>
                  </a:moveTo>
                  <a:lnTo>
                    <a:pt x="883" y="1435"/>
                  </a:lnTo>
                  <a:lnTo>
                    <a:pt x="736" y="1739"/>
                  </a:lnTo>
                  <a:lnTo>
                    <a:pt x="711" y="1736"/>
                  </a:lnTo>
                  <a:lnTo>
                    <a:pt x="690" y="1733"/>
                  </a:lnTo>
                  <a:lnTo>
                    <a:pt x="672" y="1731"/>
                  </a:lnTo>
                  <a:lnTo>
                    <a:pt x="657" y="1731"/>
                  </a:lnTo>
                  <a:lnTo>
                    <a:pt x="628" y="1731"/>
                  </a:lnTo>
                  <a:lnTo>
                    <a:pt x="600" y="1733"/>
                  </a:lnTo>
                  <a:lnTo>
                    <a:pt x="572" y="1736"/>
                  </a:lnTo>
                  <a:lnTo>
                    <a:pt x="543" y="1739"/>
                  </a:lnTo>
                  <a:lnTo>
                    <a:pt x="564" y="1706"/>
                  </a:lnTo>
                  <a:lnTo>
                    <a:pt x="585" y="1672"/>
                  </a:lnTo>
                  <a:lnTo>
                    <a:pt x="607" y="1636"/>
                  </a:lnTo>
                  <a:lnTo>
                    <a:pt x="629" y="1600"/>
                  </a:lnTo>
                  <a:lnTo>
                    <a:pt x="651" y="1562"/>
                  </a:lnTo>
                  <a:lnTo>
                    <a:pt x="673" y="1522"/>
                  </a:lnTo>
                  <a:lnTo>
                    <a:pt x="696" y="1482"/>
                  </a:lnTo>
                  <a:lnTo>
                    <a:pt x="719" y="1441"/>
                  </a:lnTo>
                  <a:lnTo>
                    <a:pt x="844" y="1214"/>
                  </a:lnTo>
                  <a:lnTo>
                    <a:pt x="685" y="981"/>
                  </a:lnTo>
                  <a:lnTo>
                    <a:pt x="459" y="653"/>
                  </a:lnTo>
                  <a:lnTo>
                    <a:pt x="195" y="273"/>
                  </a:lnTo>
                  <a:lnTo>
                    <a:pt x="176" y="246"/>
                  </a:lnTo>
                  <a:lnTo>
                    <a:pt x="160" y="221"/>
                  </a:lnTo>
                  <a:lnTo>
                    <a:pt x="143" y="198"/>
                  </a:lnTo>
                  <a:lnTo>
                    <a:pt x="127" y="175"/>
                  </a:lnTo>
                  <a:lnTo>
                    <a:pt x="112" y="154"/>
                  </a:lnTo>
                  <a:lnTo>
                    <a:pt x="97" y="133"/>
                  </a:lnTo>
                  <a:lnTo>
                    <a:pt x="83" y="115"/>
                  </a:lnTo>
                  <a:lnTo>
                    <a:pt x="69" y="97"/>
                  </a:lnTo>
                  <a:lnTo>
                    <a:pt x="46" y="63"/>
                  </a:lnTo>
                  <a:lnTo>
                    <a:pt x="26" y="35"/>
                  </a:lnTo>
                  <a:lnTo>
                    <a:pt x="11" y="15"/>
                  </a:lnTo>
                  <a:lnTo>
                    <a:pt x="0" y="0"/>
                  </a:lnTo>
                  <a:lnTo>
                    <a:pt x="157" y="8"/>
                  </a:lnTo>
                  <a:lnTo>
                    <a:pt x="210" y="5"/>
                  </a:lnTo>
                  <a:lnTo>
                    <a:pt x="294" y="0"/>
                  </a:lnTo>
                  <a:lnTo>
                    <a:pt x="336" y="69"/>
                  </a:lnTo>
                  <a:lnTo>
                    <a:pt x="377" y="135"/>
                  </a:lnTo>
                  <a:lnTo>
                    <a:pt x="418" y="200"/>
                  </a:lnTo>
                  <a:lnTo>
                    <a:pt x="457" y="263"/>
                  </a:lnTo>
                  <a:lnTo>
                    <a:pt x="496" y="324"/>
                  </a:lnTo>
                  <a:lnTo>
                    <a:pt x="535" y="383"/>
                  </a:lnTo>
                  <a:lnTo>
                    <a:pt x="573" y="441"/>
                  </a:lnTo>
                  <a:lnTo>
                    <a:pt x="610" y="496"/>
                  </a:lnTo>
                  <a:lnTo>
                    <a:pt x="650" y="555"/>
                  </a:lnTo>
                  <a:lnTo>
                    <a:pt x="690" y="615"/>
                  </a:lnTo>
                  <a:lnTo>
                    <a:pt x="733" y="674"/>
                  </a:lnTo>
                  <a:lnTo>
                    <a:pt x="774" y="734"/>
                  </a:lnTo>
                  <a:lnTo>
                    <a:pt x="817" y="792"/>
                  </a:lnTo>
                  <a:lnTo>
                    <a:pt x="861" y="851"/>
                  </a:lnTo>
                  <a:lnTo>
                    <a:pt x="905" y="911"/>
                  </a:lnTo>
                  <a:lnTo>
                    <a:pt x="950" y="969"/>
                  </a:lnTo>
                  <a:lnTo>
                    <a:pt x="978" y="970"/>
                  </a:lnTo>
                  <a:lnTo>
                    <a:pt x="1077" y="768"/>
                  </a:lnTo>
                  <a:lnTo>
                    <a:pt x="1217" y="486"/>
                  </a:lnTo>
                  <a:lnTo>
                    <a:pt x="1352" y="205"/>
                  </a:lnTo>
                  <a:lnTo>
                    <a:pt x="1361" y="187"/>
                  </a:lnTo>
                  <a:lnTo>
                    <a:pt x="1371" y="164"/>
                  </a:lnTo>
                  <a:lnTo>
                    <a:pt x="1386" y="132"/>
                  </a:lnTo>
                  <a:lnTo>
                    <a:pt x="1403" y="92"/>
                  </a:lnTo>
                  <a:lnTo>
                    <a:pt x="1417" y="64"/>
                  </a:lnTo>
                  <a:lnTo>
                    <a:pt x="1428" y="38"/>
                  </a:lnTo>
                  <a:lnTo>
                    <a:pt x="1437" y="17"/>
                  </a:lnTo>
                  <a:lnTo>
                    <a:pt x="1443" y="0"/>
                  </a:lnTo>
                  <a:lnTo>
                    <a:pt x="1465" y="3"/>
                  </a:lnTo>
                  <a:lnTo>
                    <a:pt x="1486" y="5"/>
                  </a:lnTo>
                  <a:lnTo>
                    <a:pt x="1507" y="8"/>
                  </a:lnTo>
                  <a:lnTo>
                    <a:pt x="1529" y="8"/>
                  </a:lnTo>
                  <a:lnTo>
                    <a:pt x="1566" y="5"/>
                  </a:lnTo>
                  <a:lnTo>
                    <a:pt x="1620" y="0"/>
                  </a:lnTo>
                  <a:lnTo>
                    <a:pt x="1496" y="227"/>
                  </a:lnTo>
                  <a:lnTo>
                    <a:pt x="1204" y="803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" name="Freeform 7"/>
            <p:cNvSpPr>
              <a:spLocks/>
            </p:cNvSpPr>
            <p:nvPr userDrawn="1"/>
          </p:nvSpPr>
          <p:spPr bwMode="auto">
            <a:xfrm>
              <a:off x="2336" y="1445"/>
              <a:ext cx="77" cy="103"/>
            </a:xfrm>
            <a:custGeom>
              <a:avLst/>
              <a:gdLst>
                <a:gd name="T0" fmla="*/ 0 w 1308"/>
                <a:gd name="T1" fmla="*/ 0 h 1739"/>
                <a:gd name="T2" fmla="*/ 0 w 1308"/>
                <a:gd name="T3" fmla="*/ 0 h 1739"/>
                <a:gd name="T4" fmla="*/ 0 w 1308"/>
                <a:gd name="T5" fmla="*/ 0 h 1739"/>
                <a:gd name="T6" fmla="*/ 0 w 1308"/>
                <a:gd name="T7" fmla="*/ 0 h 1739"/>
                <a:gd name="T8" fmla="*/ 0 w 1308"/>
                <a:gd name="T9" fmla="*/ 0 h 1739"/>
                <a:gd name="T10" fmla="*/ 0 w 1308"/>
                <a:gd name="T11" fmla="*/ 0 h 1739"/>
                <a:gd name="T12" fmla="*/ 0 w 1308"/>
                <a:gd name="T13" fmla="*/ 0 h 1739"/>
                <a:gd name="T14" fmla="*/ 0 w 1308"/>
                <a:gd name="T15" fmla="*/ 0 h 1739"/>
                <a:gd name="T16" fmla="*/ 0 w 1308"/>
                <a:gd name="T17" fmla="*/ 0 h 1739"/>
                <a:gd name="T18" fmla="*/ 0 w 1308"/>
                <a:gd name="T19" fmla="*/ 0 h 1739"/>
                <a:gd name="T20" fmla="*/ 0 w 1308"/>
                <a:gd name="T21" fmla="*/ 0 h 1739"/>
                <a:gd name="T22" fmla="*/ 0 w 1308"/>
                <a:gd name="T23" fmla="*/ 0 h 1739"/>
                <a:gd name="T24" fmla="*/ 0 w 1308"/>
                <a:gd name="T25" fmla="*/ 0 h 1739"/>
                <a:gd name="T26" fmla="*/ 0 w 1308"/>
                <a:gd name="T27" fmla="*/ 0 h 1739"/>
                <a:gd name="T28" fmla="*/ 0 w 1308"/>
                <a:gd name="T29" fmla="*/ 0 h 1739"/>
                <a:gd name="T30" fmla="*/ 0 w 1308"/>
                <a:gd name="T31" fmla="*/ 0 h 1739"/>
                <a:gd name="T32" fmla="*/ 0 w 1308"/>
                <a:gd name="T33" fmla="*/ 0 h 1739"/>
                <a:gd name="T34" fmla="*/ 0 w 1308"/>
                <a:gd name="T35" fmla="*/ 0 h 1739"/>
                <a:gd name="T36" fmla="*/ 0 w 1308"/>
                <a:gd name="T37" fmla="*/ 0 h 1739"/>
                <a:gd name="T38" fmla="*/ 0 w 1308"/>
                <a:gd name="T39" fmla="*/ 0 h 1739"/>
                <a:gd name="T40" fmla="*/ 0 w 1308"/>
                <a:gd name="T41" fmla="*/ 0 h 1739"/>
                <a:gd name="T42" fmla="*/ 0 w 1308"/>
                <a:gd name="T43" fmla="*/ 0 h 1739"/>
                <a:gd name="T44" fmla="*/ 0 w 1308"/>
                <a:gd name="T45" fmla="*/ 0 h 1739"/>
                <a:gd name="T46" fmla="*/ 0 w 1308"/>
                <a:gd name="T47" fmla="*/ 0 h 1739"/>
                <a:gd name="T48" fmla="*/ 0 w 1308"/>
                <a:gd name="T49" fmla="*/ 0 h 1739"/>
                <a:gd name="T50" fmla="*/ 0 w 1308"/>
                <a:gd name="T51" fmla="*/ 0 h 1739"/>
                <a:gd name="T52" fmla="*/ 0 w 1308"/>
                <a:gd name="T53" fmla="*/ 0 h 1739"/>
                <a:gd name="T54" fmla="*/ 0 w 1308"/>
                <a:gd name="T55" fmla="*/ 0 h 1739"/>
                <a:gd name="T56" fmla="*/ 0 w 1308"/>
                <a:gd name="T57" fmla="*/ 0 h 1739"/>
                <a:gd name="T58" fmla="*/ 0 w 1308"/>
                <a:gd name="T59" fmla="*/ 0 h 1739"/>
                <a:gd name="T60" fmla="*/ 0 w 1308"/>
                <a:gd name="T61" fmla="*/ 0 h 1739"/>
                <a:gd name="T62" fmla="*/ 0 w 1308"/>
                <a:gd name="T63" fmla="*/ 0 h 1739"/>
                <a:gd name="T64" fmla="*/ 0 w 1308"/>
                <a:gd name="T65" fmla="*/ 0 h 1739"/>
                <a:gd name="T66" fmla="*/ 0 w 1308"/>
                <a:gd name="T67" fmla="*/ 0 h 1739"/>
                <a:gd name="T68" fmla="*/ 0 w 1308"/>
                <a:gd name="T69" fmla="*/ 0 h 1739"/>
                <a:gd name="T70" fmla="*/ 0 w 1308"/>
                <a:gd name="T71" fmla="*/ 0 h 1739"/>
                <a:gd name="T72" fmla="*/ 0 w 1308"/>
                <a:gd name="T73" fmla="*/ 0 h 1739"/>
                <a:gd name="T74" fmla="*/ 0 w 1308"/>
                <a:gd name="T75" fmla="*/ 0 h 1739"/>
                <a:gd name="T76" fmla="*/ 0 w 1308"/>
                <a:gd name="T77" fmla="*/ 0 h 1739"/>
                <a:gd name="T78" fmla="*/ 0 w 1308"/>
                <a:gd name="T79" fmla="*/ 0 h 1739"/>
                <a:gd name="T80" fmla="*/ 0 w 1308"/>
                <a:gd name="T81" fmla="*/ 0 h 1739"/>
                <a:gd name="T82" fmla="*/ 0 w 1308"/>
                <a:gd name="T83" fmla="*/ 0 h 1739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1308" h="1739">
                  <a:moveTo>
                    <a:pt x="0" y="0"/>
                  </a:moveTo>
                  <a:lnTo>
                    <a:pt x="1308" y="0"/>
                  </a:lnTo>
                  <a:lnTo>
                    <a:pt x="1304" y="46"/>
                  </a:lnTo>
                  <a:lnTo>
                    <a:pt x="1300" y="77"/>
                  </a:lnTo>
                  <a:lnTo>
                    <a:pt x="1304" y="108"/>
                  </a:lnTo>
                  <a:lnTo>
                    <a:pt x="1308" y="153"/>
                  </a:lnTo>
                  <a:lnTo>
                    <a:pt x="1063" y="132"/>
                  </a:lnTo>
                  <a:lnTo>
                    <a:pt x="1038" y="132"/>
                  </a:lnTo>
                  <a:lnTo>
                    <a:pt x="1012" y="131"/>
                  </a:lnTo>
                  <a:lnTo>
                    <a:pt x="986" y="130"/>
                  </a:lnTo>
                  <a:lnTo>
                    <a:pt x="958" y="130"/>
                  </a:lnTo>
                  <a:lnTo>
                    <a:pt x="925" y="128"/>
                  </a:lnTo>
                  <a:lnTo>
                    <a:pt x="895" y="126"/>
                  </a:lnTo>
                  <a:lnTo>
                    <a:pt x="867" y="125"/>
                  </a:lnTo>
                  <a:lnTo>
                    <a:pt x="843" y="124"/>
                  </a:lnTo>
                  <a:lnTo>
                    <a:pt x="822" y="124"/>
                  </a:lnTo>
                  <a:lnTo>
                    <a:pt x="804" y="123"/>
                  </a:lnTo>
                  <a:lnTo>
                    <a:pt x="790" y="123"/>
                  </a:lnTo>
                  <a:lnTo>
                    <a:pt x="778" y="123"/>
                  </a:lnTo>
                  <a:lnTo>
                    <a:pt x="778" y="1739"/>
                  </a:lnTo>
                  <a:lnTo>
                    <a:pt x="749" y="1736"/>
                  </a:lnTo>
                  <a:lnTo>
                    <a:pt x="721" y="1733"/>
                  </a:lnTo>
                  <a:lnTo>
                    <a:pt x="693" y="1731"/>
                  </a:lnTo>
                  <a:lnTo>
                    <a:pt x="668" y="1731"/>
                  </a:lnTo>
                  <a:lnTo>
                    <a:pt x="639" y="1731"/>
                  </a:lnTo>
                  <a:lnTo>
                    <a:pt x="611" y="1733"/>
                  </a:lnTo>
                  <a:lnTo>
                    <a:pt x="583" y="1736"/>
                  </a:lnTo>
                  <a:lnTo>
                    <a:pt x="556" y="1739"/>
                  </a:lnTo>
                  <a:lnTo>
                    <a:pt x="556" y="123"/>
                  </a:lnTo>
                  <a:lnTo>
                    <a:pt x="489" y="123"/>
                  </a:lnTo>
                  <a:lnTo>
                    <a:pt x="422" y="125"/>
                  </a:lnTo>
                  <a:lnTo>
                    <a:pt x="354" y="128"/>
                  </a:lnTo>
                  <a:lnTo>
                    <a:pt x="286" y="131"/>
                  </a:lnTo>
                  <a:lnTo>
                    <a:pt x="216" y="135"/>
                  </a:lnTo>
                  <a:lnTo>
                    <a:pt x="145" y="140"/>
                  </a:lnTo>
                  <a:lnTo>
                    <a:pt x="73" y="147"/>
                  </a:lnTo>
                  <a:lnTo>
                    <a:pt x="0" y="153"/>
                  </a:lnTo>
                  <a:lnTo>
                    <a:pt x="5" y="113"/>
                  </a:lnTo>
                  <a:lnTo>
                    <a:pt x="7" y="77"/>
                  </a:lnTo>
                  <a:lnTo>
                    <a:pt x="6" y="52"/>
                  </a:lnTo>
                  <a:lnTo>
                    <a:pt x="4" y="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" name="Freeform 8"/>
            <p:cNvSpPr>
              <a:spLocks/>
            </p:cNvSpPr>
            <p:nvPr userDrawn="1"/>
          </p:nvSpPr>
          <p:spPr bwMode="auto">
            <a:xfrm>
              <a:off x="2231" y="1445"/>
              <a:ext cx="89" cy="103"/>
            </a:xfrm>
            <a:custGeom>
              <a:avLst/>
              <a:gdLst>
                <a:gd name="T0" fmla="*/ 0 w 1516"/>
                <a:gd name="T1" fmla="*/ 0 h 1739"/>
                <a:gd name="T2" fmla="*/ 0 w 1516"/>
                <a:gd name="T3" fmla="*/ 0 h 1739"/>
                <a:gd name="T4" fmla="*/ 0 w 1516"/>
                <a:gd name="T5" fmla="*/ 0 h 1739"/>
                <a:gd name="T6" fmla="*/ 0 w 1516"/>
                <a:gd name="T7" fmla="*/ 0 h 1739"/>
                <a:gd name="T8" fmla="*/ 0 w 1516"/>
                <a:gd name="T9" fmla="*/ 0 h 1739"/>
                <a:gd name="T10" fmla="*/ 0 w 1516"/>
                <a:gd name="T11" fmla="*/ 0 h 1739"/>
                <a:gd name="T12" fmla="*/ 0 w 1516"/>
                <a:gd name="T13" fmla="*/ 0 h 1739"/>
                <a:gd name="T14" fmla="*/ 0 w 1516"/>
                <a:gd name="T15" fmla="*/ 0 h 1739"/>
                <a:gd name="T16" fmla="*/ 0 w 1516"/>
                <a:gd name="T17" fmla="*/ 0 h 1739"/>
                <a:gd name="T18" fmla="*/ 0 w 1516"/>
                <a:gd name="T19" fmla="*/ 0 h 1739"/>
                <a:gd name="T20" fmla="*/ 0 w 1516"/>
                <a:gd name="T21" fmla="*/ 0 h 1739"/>
                <a:gd name="T22" fmla="*/ 0 w 1516"/>
                <a:gd name="T23" fmla="*/ 0 h 1739"/>
                <a:gd name="T24" fmla="*/ 0 w 1516"/>
                <a:gd name="T25" fmla="*/ 0 h 1739"/>
                <a:gd name="T26" fmla="*/ 0 w 1516"/>
                <a:gd name="T27" fmla="*/ 0 h 1739"/>
                <a:gd name="T28" fmla="*/ 0 w 1516"/>
                <a:gd name="T29" fmla="*/ 0 h 1739"/>
                <a:gd name="T30" fmla="*/ 0 w 1516"/>
                <a:gd name="T31" fmla="*/ 0 h 1739"/>
                <a:gd name="T32" fmla="*/ 0 w 1516"/>
                <a:gd name="T33" fmla="*/ 0 h 1739"/>
                <a:gd name="T34" fmla="*/ 0 w 1516"/>
                <a:gd name="T35" fmla="*/ 0 h 1739"/>
                <a:gd name="T36" fmla="*/ 0 w 1516"/>
                <a:gd name="T37" fmla="*/ 0 h 1739"/>
                <a:gd name="T38" fmla="*/ 0 w 1516"/>
                <a:gd name="T39" fmla="*/ 0 h 1739"/>
                <a:gd name="T40" fmla="*/ 0 w 1516"/>
                <a:gd name="T41" fmla="*/ 0 h 1739"/>
                <a:gd name="T42" fmla="*/ 0 w 1516"/>
                <a:gd name="T43" fmla="*/ 0 h 1739"/>
                <a:gd name="T44" fmla="*/ 0 w 1516"/>
                <a:gd name="T45" fmla="*/ 0 h 1739"/>
                <a:gd name="T46" fmla="*/ 0 w 1516"/>
                <a:gd name="T47" fmla="*/ 0 h 1739"/>
                <a:gd name="T48" fmla="*/ 0 w 1516"/>
                <a:gd name="T49" fmla="*/ 0 h 1739"/>
                <a:gd name="T50" fmla="*/ 0 w 1516"/>
                <a:gd name="T51" fmla="*/ 0 h 1739"/>
                <a:gd name="T52" fmla="*/ 0 w 1516"/>
                <a:gd name="T53" fmla="*/ 0 h 1739"/>
                <a:gd name="T54" fmla="*/ 0 w 1516"/>
                <a:gd name="T55" fmla="*/ 0 h 1739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1516" h="1739">
                  <a:moveTo>
                    <a:pt x="1267" y="351"/>
                  </a:moveTo>
                  <a:lnTo>
                    <a:pt x="209" y="1583"/>
                  </a:lnTo>
                  <a:lnTo>
                    <a:pt x="169" y="1627"/>
                  </a:lnTo>
                  <a:lnTo>
                    <a:pt x="135" y="1668"/>
                  </a:lnTo>
                  <a:lnTo>
                    <a:pt x="105" y="1705"/>
                  </a:lnTo>
                  <a:lnTo>
                    <a:pt x="77" y="1739"/>
                  </a:lnTo>
                  <a:lnTo>
                    <a:pt x="0" y="1739"/>
                  </a:lnTo>
                  <a:lnTo>
                    <a:pt x="0" y="0"/>
                  </a:lnTo>
                  <a:lnTo>
                    <a:pt x="17" y="3"/>
                  </a:lnTo>
                  <a:lnTo>
                    <a:pt x="41" y="5"/>
                  </a:lnTo>
                  <a:lnTo>
                    <a:pt x="73" y="8"/>
                  </a:lnTo>
                  <a:lnTo>
                    <a:pt x="112" y="8"/>
                  </a:lnTo>
                  <a:lnTo>
                    <a:pt x="223" y="0"/>
                  </a:lnTo>
                  <a:lnTo>
                    <a:pt x="223" y="1327"/>
                  </a:lnTo>
                  <a:lnTo>
                    <a:pt x="250" y="1327"/>
                  </a:lnTo>
                  <a:lnTo>
                    <a:pt x="1405" y="0"/>
                  </a:lnTo>
                  <a:lnTo>
                    <a:pt x="1516" y="0"/>
                  </a:lnTo>
                  <a:lnTo>
                    <a:pt x="1516" y="1739"/>
                  </a:lnTo>
                  <a:lnTo>
                    <a:pt x="1483" y="1736"/>
                  </a:lnTo>
                  <a:lnTo>
                    <a:pt x="1454" y="1733"/>
                  </a:lnTo>
                  <a:lnTo>
                    <a:pt x="1428" y="1731"/>
                  </a:lnTo>
                  <a:lnTo>
                    <a:pt x="1405" y="1731"/>
                  </a:lnTo>
                  <a:lnTo>
                    <a:pt x="1383" y="1731"/>
                  </a:lnTo>
                  <a:lnTo>
                    <a:pt x="1358" y="1733"/>
                  </a:lnTo>
                  <a:lnTo>
                    <a:pt x="1327" y="1736"/>
                  </a:lnTo>
                  <a:lnTo>
                    <a:pt x="1292" y="1739"/>
                  </a:lnTo>
                  <a:lnTo>
                    <a:pt x="1292" y="351"/>
                  </a:lnTo>
                  <a:lnTo>
                    <a:pt x="1267" y="351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" name="Freeform 9"/>
            <p:cNvSpPr>
              <a:spLocks/>
            </p:cNvSpPr>
            <p:nvPr userDrawn="1"/>
          </p:nvSpPr>
          <p:spPr bwMode="auto">
            <a:xfrm>
              <a:off x="2137" y="1445"/>
              <a:ext cx="77" cy="103"/>
            </a:xfrm>
            <a:custGeom>
              <a:avLst/>
              <a:gdLst>
                <a:gd name="T0" fmla="*/ 0 w 1308"/>
                <a:gd name="T1" fmla="*/ 0 h 1739"/>
                <a:gd name="T2" fmla="*/ 0 w 1308"/>
                <a:gd name="T3" fmla="*/ 0 h 1739"/>
                <a:gd name="T4" fmla="*/ 0 w 1308"/>
                <a:gd name="T5" fmla="*/ 0 h 1739"/>
                <a:gd name="T6" fmla="*/ 0 w 1308"/>
                <a:gd name="T7" fmla="*/ 0 h 1739"/>
                <a:gd name="T8" fmla="*/ 0 w 1308"/>
                <a:gd name="T9" fmla="*/ 0 h 1739"/>
                <a:gd name="T10" fmla="*/ 0 w 1308"/>
                <a:gd name="T11" fmla="*/ 0 h 1739"/>
                <a:gd name="T12" fmla="*/ 0 w 1308"/>
                <a:gd name="T13" fmla="*/ 0 h 1739"/>
                <a:gd name="T14" fmla="*/ 0 w 1308"/>
                <a:gd name="T15" fmla="*/ 0 h 1739"/>
                <a:gd name="T16" fmla="*/ 0 w 1308"/>
                <a:gd name="T17" fmla="*/ 0 h 1739"/>
                <a:gd name="T18" fmla="*/ 0 w 1308"/>
                <a:gd name="T19" fmla="*/ 0 h 1739"/>
                <a:gd name="T20" fmla="*/ 0 w 1308"/>
                <a:gd name="T21" fmla="*/ 0 h 1739"/>
                <a:gd name="T22" fmla="*/ 0 w 1308"/>
                <a:gd name="T23" fmla="*/ 0 h 1739"/>
                <a:gd name="T24" fmla="*/ 0 w 1308"/>
                <a:gd name="T25" fmla="*/ 0 h 1739"/>
                <a:gd name="T26" fmla="*/ 0 w 1308"/>
                <a:gd name="T27" fmla="*/ 0 h 1739"/>
                <a:gd name="T28" fmla="*/ 0 w 1308"/>
                <a:gd name="T29" fmla="*/ 0 h 1739"/>
                <a:gd name="T30" fmla="*/ 0 w 1308"/>
                <a:gd name="T31" fmla="*/ 0 h 1739"/>
                <a:gd name="T32" fmla="*/ 0 w 1308"/>
                <a:gd name="T33" fmla="*/ 0 h 1739"/>
                <a:gd name="T34" fmla="*/ 0 w 1308"/>
                <a:gd name="T35" fmla="*/ 0 h 1739"/>
                <a:gd name="T36" fmla="*/ 0 w 1308"/>
                <a:gd name="T37" fmla="*/ 0 h 1739"/>
                <a:gd name="T38" fmla="*/ 0 w 1308"/>
                <a:gd name="T39" fmla="*/ 0 h 1739"/>
                <a:gd name="T40" fmla="*/ 0 w 1308"/>
                <a:gd name="T41" fmla="*/ 0 h 1739"/>
                <a:gd name="T42" fmla="*/ 0 w 1308"/>
                <a:gd name="T43" fmla="*/ 0 h 1739"/>
                <a:gd name="T44" fmla="*/ 0 w 1308"/>
                <a:gd name="T45" fmla="*/ 0 h 1739"/>
                <a:gd name="T46" fmla="*/ 0 w 1308"/>
                <a:gd name="T47" fmla="*/ 0 h 1739"/>
                <a:gd name="T48" fmla="*/ 0 w 1308"/>
                <a:gd name="T49" fmla="*/ 0 h 1739"/>
                <a:gd name="T50" fmla="*/ 0 w 1308"/>
                <a:gd name="T51" fmla="*/ 0 h 1739"/>
                <a:gd name="T52" fmla="*/ 0 w 1308"/>
                <a:gd name="T53" fmla="*/ 0 h 1739"/>
                <a:gd name="T54" fmla="*/ 0 w 1308"/>
                <a:gd name="T55" fmla="*/ 0 h 1739"/>
                <a:gd name="T56" fmla="*/ 0 w 1308"/>
                <a:gd name="T57" fmla="*/ 0 h 1739"/>
                <a:gd name="T58" fmla="*/ 0 w 1308"/>
                <a:gd name="T59" fmla="*/ 0 h 1739"/>
                <a:gd name="T60" fmla="*/ 0 w 1308"/>
                <a:gd name="T61" fmla="*/ 0 h 1739"/>
                <a:gd name="T62" fmla="*/ 0 w 1308"/>
                <a:gd name="T63" fmla="*/ 0 h 1739"/>
                <a:gd name="T64" fmla="*/ 0 w 1308"/>
                <a:gd name="T65" fmla="*/ 0 h 1739"/>
                <a:gd name="T66" fmla="*/ 0 w 1308"/>
                <a:gd name="T67" fmla="*/ 0 h 1739"/>
                <a:gd name="T68" fmla="*/ 0 w 1308"/>
                <a:gd name="T69" fmla="*/ 0 h 1739"/>
                <a:gd name="T70" fmla="*/ 0 w 1308"/>
                <a:gd name="T71" fmla="*/ 0 h 1739"/>
                <a:gd name="T72" fmla="*/ 0 w 1308"/>
                <a:gd name="T73" fmla="*/ 0 h 1739"/>
                <a:gd name="T74" fmla="*/ 0 w 1308"/>
                <a:gd name="T75" fmla="*/ 0 h 1739"/>
                <a:gd name="T76" fmla="*/ 0 w 1308"/>
                <a:gd name="T77" fmla="*/ 0 h 1739"/>
                <a:gd name="T78" fmla="*/ 0 w 1308"/>
                <a:gd name="T79" fmla="*/ 0 h 1739"/>
                <a:gd name="T80" fmla="*/ 0 w 1308"/>
                <a:gd name="T81" fmla="*/ 0 h 1739"/>
                <a:gd name="T82" fmla="*/ 0 w 1308"/>
                <a:gd name="T83" fmla="*/ 0 h 1739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1308" h="1739">
                  <a:moveTo>
                    <a:pt x="0" y="0"/>
                  </a:moveTo>
                  <a:lnTo>
                    <a:pt x="1308" y="0"/>
                  </a:lnTo>
                  <a:lnTo>
                    <a:pt x="1303" y="46"/>
                  </a:lnTo>
                  <a:lnTo>
                    <a:pt x="1301" y="77"/>
                  </a:lnTo>
                  <a:lnTo>
                    <a:pt x="1303" y="108"/>
                  </a:lnTo>
                  <a:lnTo>
                    <a:pt x="1308" y="153"/>
                  </a:lnTo>
                  <a:lnTo>
                    <a:pt x="1063" y="132"/>
                  </a:lnTo>
                  <a:lnTo>
                    <a:pt x="1038" y="132"/>
                  </a:lnTo>
                  <a:lnTo>
                    <a:pt x="1012" y="131"/>
                  </a:lnTo>
                  <a:lnTo>
                    <a:pt x="985" y="130"/>
                  </a:lnTo>
                  <a:lnTo>
                    <a:pt x="959" y="130"/>
                  </a:lnTo>
                  <a:lnTo>
                    <a:pt x="925" y="128"/>
                  </a:lnTo>
                  <a:lnTo>
                    <a:pt x="894" y="126"/>
                  </a:lnTo>
                  <a:lnTo>
                    <a:pt x="867" y="125"/>
                  </a:lnTo>
                  <a:lnTo>
                    <a:pt x="843" y="124"/>
                  </a:lnTo>
                  <a:lnTo>
                    <a:pt x="822" y="124"/>
                  </a:lnTo>
                  <a:lnTo>
                    <a:pt x="804" y="123"/>
                  </a:lnTo>
                  <a:lnTo>
                    <a:pt x="789" y="123"/>
                  </a:lnTo>
                  <a:lnTo>
                    <a:pt x="778" y="123"/>
                  </a:lnTo>
                  <a:lnTo>
                    <a:pt x="778" y="1739"/>
                  </a:lnTo>
                  <a:lnTo>
                    <a:pt x="749" y="1736"/>
                  </a:lnTo>
                  <a:lnTo>
                    <a:pt x="720" y="1733"/>
                  </a:lnTo>
                  <a:lnTo>
                    <a:pt x="693" y="1731"/>
                  </a:lnTo>
                  <a:lnTo>
                    <a:pt x="666" y="1731"/>
                  </a:lnTo>
                  <a:lnTo>
                    <a:pt x="638" y="1731"/>
                  </a:lnTo>
                  <a:lnTo>
                    <a:pt x="610" y="1733"/>
                  </a:lnTo>
                  <a:lnTo>
                    <a:pt x="582" y="1736"/>
                  </a:lnTo>
                  <a:lnTo>
                    <a:pt x="555" y="1739"/>
                  </a:lnTo>
                  <a:lnTo>
                    <a:pt x="555" y="123"/>
                  </a:lnTo>
                  <a:lnTo>
                    <a:pt x="488" y="123"/>
                  </a:lnTo>
                  <a:lnTo>
                    <a:pt x="422" y="125"/>
                  </a:lnTo>
                  <a:lnTo>
                    <a:pt x="354" y="128"/>
                  </a:lnTo>
                  <a:lnTo>
                    <a:pt x="285" y="131"/>
                  </a:lnTo>
                  <a:lnTo>
                    <a:pt x="215" y="135"/>
                  </a:lnTo>
                  <a:lnTo>
                    <a:pt x="144" y="140"/>
                  </a:lnTo>
                  <a:lnTo>
                    <a:pt x="72" y="147"/>
                  </a:lnTo>
                  <a:lnTo>
                    <a:pt x="0" y="153"/>
                  </a:lnTo>
                  <a:lnTo>
                    <a:pt x="5" y="113"/>
                  </a:lnTo>
                  <a:lnTo>
                    <a:pt x="6" y="77"/>
                  </a:lnTo>
                  <a:lnTo>
                    <a:pt x="6" y="52"/>
                  </a:lnTo>
                  <a:lnTo>
                    <a:pt x="4" y="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" name="Freeform 10"/>
            <p:cNvSpPr>
              <a:spLocks/>
            </p:cNvSpPr>
            <p:nvPr userDrawn="1"/>
          </p:nvSpPr>
          <p:spPr bwMode="auto">
            <a:xfrm>
              <a:off x="2040" y="1443"/>
              <a:ext cx="89" cy="106"/>
            </a:xfrm>
            <a:custGeom>
              <a:avLst/>
              <a:gdLst>
                <a:gd name="T0" fmla="*/ 0 w 1501"/>
                <a:gd name="T1" fmla="*/ 0 h 1807"/>
                <a:gd name="T2" fmla="*/ 0 w 1501"/>
                <a:gd name="T3" fmla="*/ 0 h 1807"/>
                <a:gd name="T4" fmla="*/ 0 w 1501"/>
                <a:gd name="T5" fmla="*/ 0 h 1807"/>
                <a:gd name="T6" fmla="*/ 0 w 1501"/>
                <a:gd name="T7" fmla="*/ 0 h 1807"/>
                <a:gd name="T8" fmla="*/ 0 w 1501"/>
                <a:gd name="T9" fmla="*/ 0 h 1807"/>
                <a:gd name="T10" fmla="*/ 0 w 1501"/>
                <a:gd name="T11" fmla="*/ 0 h 1807"/>
                <a:gd name="T12" fmla="*/ 0 w 1501"/>
                <a:gd name="T13" fmla="*/ 0 h 1807"/>
                <a:gd name="T14" fmla="*/ 0 w 1501"/>
                <a:gd name="T15" fmla="*/ 0 h 1807"/>
                <a:gd name="T16" fmla="*/ 0 w 1501"/>
                <a:gd name="T17" fmla="*/ 0 h 1807"/>
                <a:gd name="T18" fmla="*/ 0 w 1501"/>
                <a:gd name="T19" fmla="*/ 0 h 1807"/>
                <a:gd name="T20" fmla="*/ 0 w 1501"/>
                <a:gd name="T21" fmla="*/ 0 h 1807"/>
                <a:gd name="T22" fmla="*/ 0 w 1501"/>
                <a:gd name="T23" fmla="*/ 0 h 1807"/>
                <a:gd name="T24" fmla="*/ 0 w 1501"/>
                <a:gd name="T25" fmla="*/ 0 h 1807"/>
                <a:gd name="T26" fmla="*/ 0 w 1501"/>
                <a:gd name="T27" fmla="*/ 0 h 1807"/>
                <a:gd name="T28" fmla="*/ 0 w 1501"/>
                <a:gd name="T29" fmla="*/ 0 h 1807"/>
                <a:gd name="T30" fmla="*/ 0 w 1501"/>
                <a:gd name="T31" fmla="*/ 0 h 1807"/>
                <a:gd name="T32" fmla="*/ 0 w 1501"/>
                <a:gd name="T33" fmla="*/ 0 h 1807"/>
                <a:gd name="T34" fmla="*/ 0 w 1501"/>
                <a:gd name="T35" fmla="*/ 0 h 1807"/>
                <a:gd name="T36" fmla="*/ 0 w 1501"/>
                <a:gd name="T37" fmla="*/ 0 h 1807"/>
                <a:gd name="T38" fmla="*/ 0 w 1501"/>
                <a:gd name="T39" fmla="*/ 0 h 1807"/>
                <a:gd name="T40" fmla="*/ 0 w 1501"/>
                <a:gd name="T41" fmla="*/ 0 h 1807"/>
                <a:gd name="T42" fmla="*/ 0 w 1501"/>
                <a:gd name="T43" fmla="*/ 0 h 1807"/>
                <a:gd name="T44" fmla="*/ 0 w 1501"/>
                <a:gd name="T45" fmla="*/ 0 h 1807"/>
                <a:gd name="T46" fmla="*/ 0 w 1501"/>
                <a:gd name="T47" fmla="*/ 0 h 1807"/>
                <a:gd name="T48" fmla="*/ 0 w 1501"/>
                <a:gd name="T49" fmla="*/ 0 h 1807"/>
                <a:gd name="T50" fmla="*/ 0 w 1501"/>
                <a:gd name="T51" fmla="*/ 0 h 1807"/>
                <a:gd name="T52" fmla="*/ 0 w 1501"/>
                <a:gd name="T53" fmla="*/ 0 h 1807"/>
                <a:gd name="T54" fmla="*/ 0 w 1501"/>
                <a:gd name="T55" fmla="*/ 0 h 1807"/>
                <a:gd name="T56" fmla="*/ 0 w 1501"/>
                <a:gd name="T57" fmla="*/ 0 h 1807"/>
                <a:gd name="T58" fmla="*/ 0 w 1501"/>
                <a:gd name="T59" fmla="*/ 0 h 1807"/>
                <a:gd name="T60" fmla="*/ 0 w 1501"/>
                <a:gd name="T61" fmla="*/ 0 h 1807"/>
                <a:gd name="T62" fmla="*/ 0 w 1501"/>
                <a:gd name="T63" fmla="*/ 0 h 1807"/>
                <a:gd name="T64" fmla="*/ 0 w 1501"/>
                <a:gd name="T65" fmla="*/ 0 h 1807"/>
                <a:gd name="T66" fmla="*/ 0 w 1501"/>
                <a:gd name="T67" fmla="*/ 0 h 1807"/>
                <a:gd name="T68" fmla="*/ 0 w 1501"/>
                <a:gd name="T69" fmla="*/ 0 h 1807"/>
                <a:gd name="T70" fmla="*/ 0 w 1501"/>
                <a:gd name="T71" fmla="*/ 0 h 1807"/>
                <a:gd name="T72" fmla="*/ 0 w 1501"/>
                <a:gd name="T73" fmla="*/ 0 h 1807"/>
                <a:gd name="T74" fmla="*/ 0 w 1501"/>
                <a:gd name="T75" fmla="*/ 0 h 1807"/>
                <a:gd name="T76" fmla="*/ 0 w 1501"/>
                <a:gd name="T77" fmla="*/ 0 h 1807"/>
                <a:gd name="T78" fmla="*/ 0 w 1501"/>
                <a:gd name="T79" fmla="*/ 0 h 1807"/>
                <a:gd name="T80" fmla="*/ 0 w 1501"/>
                <a:gd name="T81" fmla="*/ 0 h 1807"/>
                <a:gd name="T82" fmla="*/ 0 w 1501"/>
                <a:gd name="T83" fmla="*/ 0 h 1807"/>
                <a:gd name="T84" fmla="*/ 0 w 1501"/>
                <a:gd name="T85" fmla="*/ 0 h 1807"/>
                <a:gd name="T86" fmla="*/ 0 w 1501"/>
                <a:gd name="T87" fmla="*/ 0 h 1807"/>
                <a:gd name="T88" fmla="*/ 0 w 1501"/>
                <a:gd name="T89" fmla="*/ 0 h 1807"/>
                <a:gd name="T90" fmla="*/ 0 w 1501"/>
                <a:gd name="T91" fmla="*/ 0 h 1807"/>
                <a:gd name="T92" fmla="*/ 0 w 1501"/>
                <a:gd name="T93" fmla="*/ 0 h 1807"/>
                <a:gd name="T94" fmla="*/ 0 w 1501"/>
                <a:gd name="T95" fmla="*/ 0 h 1807"/>
                <a:gd name="T96" fmla="*/ 0 w 1501"/>
                <a:gd name="T97" fmla="*/ 0 h 1807"/>
                <a:gd name="T98" fmla="*/ 0 w 1501"/>
                <a:gd name="T99" fmla="*/ 0 h 1807"/>
                <a:gd name="T100" fmla="*/ 0 w 1501"/>
                <a:gd name="T101" fmla="*/ 0 h 1807"/>
                <a:gd name="T102" fmla="*/ 0 w 1501"/>
                <a:gd name="T103" fmla="*/ 0 h 1807"/>
                <a:gd name="T104" fmla="*/ 0 w 1501"/>
                <a:gd name="T105" fmla="*/ 0 h 1807"/>
                <a:gd name="T106" fmla="*/ 0 w 1501"/>
                <a:gd name="T107" fmla="*/ 0 h 1807"/>
                <a:gd name="T108" fmla="*/ 0 w 1501"/>
                <a:gd name="T109" fmla="*/ 0 h 1807"/>
                <a:gd name="T110" fmla="*/ 0 w 1501"/>
                <a:gd name="T111" fmla="*/ 0 h 1807"/>
                <a:gd name="T112" fmla="*/ 0 w 1501"/>
                <a:gd name="T113" fmla="*/ 0 h 1807"/>
                <a:gd name="T114" fmla="*/ 0 w 1501"/>
                <a:gd name="T115" fmla="*/ 0 h 1807"/>
                <a:gd name="T116" fmla="*/ 0 w 1501"/>
                <a:gd name="T117" fmla="*/ 0 h 180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501" h="1807">
                  <a:moveTo>
                    <a:pt x="249" y="906"/>
                  </a:moveTo>
                  <a:lnTo>
                    <a:pt x="249" y="936"/>
                  </a:lnTo>
                  <a:lnTo>
                    <a:pt x="250" y="965"/>
                  </a:lnTo>
                  <a:lnTo>
                    <a:pt x="252" y="995"/>
                  </a:lnTo>
                  <a:lnTo>
                    <a:pt x="254" y="1022"/>
                  </a:lnTo>
                  <a:lnTo>
                    <a:pt x="257" y="1050"/>
                  </a:lnTo>
                  <a:lnTo>
                    <a:pt x="260" y="1077"/>
                  </a:lnTo>
                  <a:lnTo>
                    <a:pt x="265" y="1104"/>
                  </a:lnTo>
                  <a:lnTo>
                    <a:pt x="270" y="1130"/>
                  </a:lnTo>
                  <a:lnTo>
                    <a:pt x="275" y="1157"/>
                  </a:lnTo>
                  <a:lnTo>
                    <a:pt x="282" y="1182"/>
                  </a:lnTo>
                  <a:lnTo>
                    <a:pt x="288" y="1208"/>
                  </a:lnTo>
                  <a:lnTo>
                    <a:pt x="296" y="1232"/>
                  </a:lnTo>
                  <a:lnTo>
                    <a:pt x="305" y="1257"/>
                  </a:lnTo>
                  <a:lnTo>
                    <a:pt x="313" y="1280"/>
                  </a:lnTo>
                  <a:lnTo>
                    <a:pt x="323" y="1303"/>
                  </a:lnTo>
                  <a:lnTo>
                    <a:pt x="333" y="1326"/>
                  </a:lnTo>
                  <a:lnTo>
                    <a:pt x="344" y="1348"/>
                  </a:lnTo>
                  <a:lnTo>
                    <a:pt x="356" y="1370"/>
                  </a:lnTo>
                  <a:lnTo>
                    <a:pt x="368" y="1392"/>
                  </a:lnTo>
                  <a:lnTo>
                    <a:pt x="381" y="1412"/>
                  </a:lnTo>
                  <a:lnTo>
                    <a:pt x="394" y="1432"/>
                  </a:lnTo>
                  <a:lnTo>
                    <a:pt x="408" y="1451"/>
                  </a:lnTo>
                  <a:lnTo>
                    <a:pt x="422" y="1469"/>
                  </a:lnTo>
                  <a:lnTo>
                    <a:pt x="437" y="1487"/>
                  </a:lnTo>
                  <a:lnTo>
                    <a:pt x="452" y="1505"/>
                  </a:lnTo>
                  <a:lnTo>
                    <a:pt x="468" y="1521"/>
                  </a:lnTo>
                  <a:lnTo>
                    <a:pt x="485" y="1537"/>
                  </a:lnTo>
                  <a:lnTo>
                    <a:pt x="502" y="1553"/>
                  </a:lnTo>
                  <a:lnTo>
                    <a:pt x="519" y="1567"/>
                  </a:lnTo>
                  <a:lnTo>
                    <a:pt x="537" y="1580"/>
                  </a:lnTo>
                  <a:lnTo>
                    <a:pt x="556" y="1594"/>
                  </a:lnTo>
                  <a:lnTo>
                    <a:pt x="575" y="1607"/>
                  </a:lnTo>
                  <a:lnTo>
                    <a:pt x="594" y="1619"/>
                  </a:lnTo>
                  <a:lnTo>
                    <a:pt x="614" y="1630"/>
                  </a:lnTo>
                  <a:lnTo>
                    <a:pt x="634" y="1641"/>
                  </a:lnTo>
                  <a:lnTo>
                    <a:pt x="654" y="1651"/>
                  </a:lnTo>
                  <a:lnTo>
                    <a:pt x="676" y="1659"/>
                  </a:lnTo>
                  <a:lnTo>
                    <a:pt x="697" y="1668"/>
                  </a:lnTo>
                  <a:lnTo>
                    <a:pt x="719" y="1675"/>
                  </a:lnTo>
                  <a:lnTo>
                    <a:pt x="740" y="1681"/>
                  </a:lnTo>
                  <a:lnTo>
                    <a:pt x="762" y="1688"/>
                  </a:lnTo>
                  <a:lnTo>
                    <a:pt x="785" y="1693"/>
                  </a:lnTo>
                  <a:lnTo>
                    <a:pt x="808" y="1697"/>
                  </a:lnTo>
                  <a:lnTo>
                    <a:pt x="831" y="1700"/>
                  </a:lnTo>
                  <a:lnTo>
                    <a:pt x="855" y="1703"/>
                  </a:lnTo>
                  <a:lnTo>
                    <a:pt x="879" y="1705"/>
                  </a:lnTo>
                  <a:lnTo>
                    <a:pt x="903" y="1706"/>
                  </a:lnTo>
                  <a:lnTo>
                    <a:pt x="928" y="1707"/>
                  </a:lnTo>
                  <a:lnTo>
                    <a:pt x="960" y="1706"/>
                  </a:lnTo>
                  <a:lnTo>
                    <a:pt x="990" y="1705"/>
                  </a:lnTo>
                  <a:lnTo>
                    <a:pt x="1020" y="1701"/>
                  </a:lnTo>
                  <a:lnTo>
                    <a:pt x="1050" y="1697"/>
                  </a:lnTo>
                  <a:lnTo>
                    <a:pt x="1079" y="1692"/>
                  </a:lnTo>
                  <a:lnTo>
                    <a:pt x="1108" y="1686"/>
                  </a:lnTo>
                  <a:lnTo>
                    <a:pt x="1136" y="1678"/>
                  </a:lnTo>
                  <a:lnTo>
                    <a:pt x="1165" y="1669"/>
                  </a:lnTo>
                  <a:lnTo>
                    <a:pt x="1192" y="1659"/>
                  </a:lnTo>
                  <a:lnTo>
                    <a:pt x="1218" y="1649"/>
                  </a:lnTo>
                  <a:lnTo>
                    <a:pt x="1242" y="1639"/>
                  </a:lnTo>
                  <a:lnTo>
                    <a:pt x="1266" y="1629"/>
                  </a:lnTo>
                  <a:lnTo>
                    <a:pt x="1288" y="1619"/>
                  </a:lnTo>
                  <a:lnTo>
                    <a:pt x="1309" y="1608"/>
                  </a:lnTo>
                  <a:lnTo>
                    <a:pt x="1329" y="1596"/>
                  </a:lnTo>
                  <a:lnTo>
                    <a:pt x="1347" y="1585"/>
                  </a:lnTo>
                  <a:lnTo>
                    <a:pt x="1382" y="1562"/>
                  </a:lnTo>
                  <a:lnTo>
                    <a:pt x="1414" y="1541"/>
                  </a:lnTo>
                  <a:lnTo>
                    <a:pt x="1442" y="1521"/>
                  </a:lnTo>
                  <a:lnTo>
                    <a:pt x="1467" y="1502"/>
                  </a:lnTo>
                  <a:lnTo>
                    <a:pt x="1452" y="1661"/>
                  </a:lnTo>
                  <a:lnTo>
                    <a:pt x="1434" y="1674"/>
                  </a:lnTo>
                  <a:lnTo>
                    <a:pt x="1414" y="1686"/>
                  </a:lnTo>
                  <a:lnTo>
                    <a:pt x="1395" y="1696"/>
                  </a:lnTo>
                  <a:lnTo>
                    <a:pt x="1374" y="1707"/>
                  </a:lnTo>
                  <a:lnTo>
                    <a:pt x="1353" y="1717"/>
                  </a:lnTo>
                  <a:lnTo>
                    <a:pt x="1330" y="1727"/>
                  </a:lnTo>
                  <a:lnTo>
                    <a:pt x="1308" y="1735"/>
                  </a:lnTo>
                  <a:lnTo>
                    <a:pt x="1285" y="1744"/>
                  </a:lnTo>
                  <a:lnTo>
                    <a:pt x="1263" y="1751"/>
                  </a:lnTo>
                  <a:lnTo>
                    <a:pt x="1240" y="1758"/>
                  </a:lnTo>
                  <a:lnTo>
                    <a:pt x="1218" y="1764"/>
                  </a:lnTo>
                  <a:lnTo>
                    <a:pt x="1195" y="1769"/>
                  </a:lnTo>
                  <a:lnTo>
                    <a:pt x="1170" y="1776"/>
                  </a:lnTo>
                  <a:lnTo>
                    <a:pt x="1146" y="1781"/>
                  </a:lnTo>
                  <a:lnTo>
                    <a:pt x="1122" y="1785"/>
                  </a:lnTo>
                  <a:lnTo>
                    <a:pt x="1096" y="1791"/>
                  </a:lnTo>
                  <a:lnTo>
                    <a:pt x="1072" y="1794"/>
                  </a:lnTo>
                  <a:lnTo>
                    <a:pt x="1046" y="1797"/>
                  </a:lnTo>
                  <a:lnTo>
                    <a:pt x="1021" y="1799"/>
                  </a:lnTo>
                  <a:lnTo>
                    <a:pt x="996" y="1802"/>
                  </a:lnTo>
                  <a:lnTo>
                    <a:pt x="970" y="1803"/>
                  </a:lnTo>
                  <a:lnTo>
                    <a:pt x="945" y="1804"/>
                  </a:lnTo>
                  <a:lnTo>
                    <a:pt x="918" y="1806"/>
                  </a:lnTo>
                  <a:lnTo>
                    <a:pt x="893" y="1807"/>
                  </a:lnTo>
                  <a:lnTo>
                    <a:pt x="842" y="1806"/>
                  </a:lnTo>
                  <a:lnTo>
                    <a:pt x="791" y="1802"/>
                  </a:lnTo>
                  <a:lnTo>
                    <a:pt x="742" y="1797"/>
                  </a:lnTo>
                  <a:lnTo>
                    <a:pt x="696" y="1791"/>
                  </a:lnTo>
                  <a:lnTo>
                    <a:pt x="672" y="1786"/>
                  </a:lnTo>
                  <a:lnTo>
                    <a:pt x="649" y="1782"/>
                  </a:lnTo>
                  <a:lnTo>
                    <a:pt x="627" y="1777"/>
                  </a:lnTo>
                  <a:lnTo>
                    <a:pt x="605" y="1770"/>
                  </a:lnTo>
                  <a:lnTo>
                    <a:pt x="582" y="1764"/>
                  </a:lnTo>
                  <a:lnTo>
                    <a:pt x="561" y="1758"/>
                  </a:lnTo>
                  <a:lnTo>
                    <a:pt x="540" y="1750"/>
                  </a:lnTo>
                  <a:lnTo>
                    <a:pt x="519" y="1743"/>
                  </a:lnTo>
                  <a:lnTo>
                    <a:pt x="499" y="1734"/>
                  </a:lnTo>
                  <a:lnTo>
                    <a:pt x="479" y="1727"/>
                  </a:lnTo>
                  <a:lnTo>
                    <a:pt x="458" y="1717"/>
                  </a:lnTo>
                  <a:lnTo>
                    <a:pt x="439" y="1708"/>
                  </a:lnTo>
                  <a:lnTo>
                    <a:pt x="420" y="1698"/>
                  </a:lnTo>
                  <a:lnTo>
                    <a:pt x="402" y="1689"/>
                  </a:lnTo>
                  <a:lnTo>
                    <a:pt x="383" y="1678"/>
                  </a:lnTo>
                  <a:lnTo>
                    <a:pt x="366" y="1666"/>
                  </a:lnTo>
                  <a:lnTo>
                    <a:pt x="348" y="1655"/>
                  </a:lnTo>
                  <a:lnTo>
                    <a:pt x="331" y="1643"/>
                  </a:lnTo>
                  <a:lnTo>
                    <a:pt x="315" y="1630"/>
                  </a:lnTo>
                  <a:lnTo>
                    <a:pt x="300" y="1618"/>
                  </a:lnTo>
                  <a:lnTo>
                    <a:pt x="284" y="1604"/>
                  </a:lnTo>
                  <a:lnTo>
                    <a:pt x="268" y="1590"/>
                  </a:lnTo>
                  <a:lnTo>
                    <a:pt x="253" y="1576"/>
                  </a:lnTo>
                  <a:lnTo>
                    <a:pt x="239" y="1561"/>
                  </a:lnTo>
                  <a:lnTo>
                    <a:pt x="224" y="1547"/>
                  </a:lnTo>
                  <a:lnTo>
                    <a:pt x="211" y="1532"/>
                  </a:lnTo>
                  <a:lnTo>
                    <a:pt x="198" y="1516"/>
                  </a:lnTo>
                  <a:lnTo>
                    <a:pt x="184" y="1499"/>
                  </a:lnTo>
                  <a:lnTo>
                    <a:pt x="172" y="1483"/>
                  </a:lnTo>
                  <a:lnTo>
                    <a:pt x="160" y="1465"/>
                  </a:lnTo>
                  <a:lnTo>
                    <a:pt x="148" y="1448"/>
                  </a:lnTo>
                  <a:lnTo>
                    <a:pt x="136" y="1430"/>
                  </a:lnTo>
                  <a:lnTo>
                    <a:pt x="126" y="1412"/>
                  </a:lnTo>
                  <a:lnTo>
                    <a:pt x="115" y="1393"/>
                  </a:lnTo>
                  <a:lnTo>
                    <a:pt x="106" y="1373"/>
                  </a:lnTo>
                  <a:lnTo>
                    <a:pt x="96" y="1353"/>
                  </a:lnTo>
                  <a:lnTo>
                    <a:pt x="87" y="1334"/>
                  </a:lnTo>
                  <a:lnTo>
                    <a:pt x="78" y="1313"/>
                  </a:lnTo>
                  <a:lnTo>
                    <a:pt x="70" y="1293"/>
                  </a:lnTo>
                  <a:lnTo>
                    <a:pt x="61" y="1272"/>
                  </a:lnTo>
                  <a:lnTo>
                    <a:pt x="47" y="1228"/>
                  </a:lnTo>
                  <a:lnTo>
                    <a:pt x="35" y="1183"/>
                  </a:lnTo>
                  <a:lnTo>
                    <a:pt x="24" y="1138"/>
                  </a:lnTo>
                  <a:lnTo>
                    <a:pt x="15" y="1092"/>
                  </a:lnTo>
                  <a:lnTo>
                    <a:pt x="8" y="1044"/>
                  </a:lnTo>
                  <a:lnTo>
                    <a:pt x="3" y="997"/>
                  </a:lnTo>
                  <a:lnTo>
                    <a:pt x="1" y="947"/>
                  </a:lnTo>
                  <a:lnTo>
                    <a:pt x="0" y="897"/>
                  </a:lnTo>
                  <a:lnTo>
                    <a:pt x="0" y="862"/>
                  </a:lnTo>
                  <a:lnTo>
                    <a:pt x="2" y="828"/>
                  </a:lnTo>
                  <a:lnTo>
                    <a:pt x="4" y="795"/>
                  </a:lnTo>
                  <a:lnTo>
                    <a:pt x="7" y="762"/>
                  </a:lnTo>
                  <a:lnTo>
                    <a:pt x="11" y="730"/>
                  </a:lnTo>
                  <a:lnTo>
                    <a:pt x="17" y="698"/>
                  </a:lnTo>
                  <a:lnTo>
                    <a:pt x="23" y="668"/>
                  </a:lnTo>
                  <a:lnTo>
                    <a:pt x="30" y="637"/>
                  </a:lnTo>
                  <a:lnTo>
                    <a:pt x="39" y="607"/>
                  </a:lnTo>
                  <a:lnTo>
                    <a:pt x="48" y="577"/>
                  </a:lnTo>
                  <a:lnTo>
                    <a:pt x="58" y="550"/>
                  </a:lnTo>
                  <a:lnTo>
                    <a:pt x="70" y="521"/>
                  </a:lnTo>
                  <a:lnTo>
                    <a:pt x="82" y="494"/>
                  </a:lnTo>
                  <a:lnTo>
                    <a:pt x="95" y="467"/>
                  </a:lnTo>
                  <a:lnTo>
                    <a:pt x="109" y="440"/>
                  </a:lnTo>
                  <a:lnTo>
                    <a:pt x="125" y="415"/>
                  </a:lnTo>
                  <a:lnTo>
                    <a:pt x="141" y="391"/>
                  </a:lnTo>
                  <a:lnTo>
                    <a:pt x="158" y="366"/>
                  </a:lnTo>
                  <a:lnTo>
                    <a:pt x="175" y="343"/>
                  </a:lnTo>
                  <a:lnTo>
                    <a:pt x="194" y="319"/>
                  </a:lnTo>
                  <a:lnTo>
                    <a:pt x="212" y="297"/>
                  </a:lnTo>
                  <a:lnTo>
                    <a:pt x="232" y="276"/>
                  </a:lnTo>
                  <a:lnTo>
                    <a:pt x="252" y="256"/>
                  </a:lnTo>
                  <a:lnTo>
                    <a:pt x="273" y="237"/>
                  </a:lnTo>
                  <a:lnTo>
                    <a:pt x="295" y="218"/>
                  </a:lnTo>
                  <a:lnTo>
                    <a:pt x="318" y="200"/>
                  </a:lnTo>
                  <a:lnTo>
                    <a:pt x="341" y="183"/>
                  </a:lnTo>
                  <a:lnTo>
                    <a:pt x="365" y="166"/>
                  </a:lnTo>
                  <a:lnTo>
                    <a:pt x="391" y="150"/>
                  </a:lnTo>
                  <a:lnTo>
                    <a:pt x="416" y="135"/>
                  </a:lnTo>
                  <a:lnTo>
                    <a:pt x="443" y="120"/>
                  </a:lnTo>
                  <a:lnTo>
                    <a:pt x="469" y="106"/>
                  </a:lnTo>
                  <a:lnTo>
                    <a:pt x="497" y="93"/>
                  </a:lnTo>
                  <a:lnTo>
                    <a:pt x="525" y="82"/>
                  </a:lnTo>
                  <a:lnTo>
                    <a:pt x="553" y="70"/>
                  </a:lnTo>
                  <a:lnTo>
                    <a:pt x="581" y="59"/>
                  </a:lnTo>
                  <a:lnTo>
                    <a:pt x="611" y="50"/>
                  </a:lnTo>
                  <a:lnTo>
                    <a:pt x="641" y="41"/>
                  </a:lnTo>
                  <a:lnTo>
                    <a:pt x="670" y="33"/>
                  </a:lnTo>
                  <a:lnTo>
                    <a:pt x="700" y="27"/>
                  </a:lnTo>
                  <a:lnTo>
                    <a:pt x="731" y="20"/>
                  </a:lnTo>
                  <a:lnTo>
                    <a:pt x="761" y="15"/>
                  </a:lnTo>
                  <a:lnTo>
                    <a:pt x="793" y="10"/>
                  </a:lnTo>
                  <a:lnTo>
                    <a:pt x="825" y="6"/>
                  </a:lnTo>
                  <a:lnTo>
                    <a:pt x="857" y="3"/>
                  </a:lnTo>
                  <a:lnTo>
                    <a:pt x="890" y="1"/>
                  </a:lnTo>
                  <a:lnTo>
                    <a:pt x="922" y="0"/>
                  </a:lnTo>
                  <a:lnTo>
                    <a:pt x="955" y="0"/>
                  </a:lnTo>
                  <a:lnTo>
                    <a:pt x="979" y="0"/>
                  </a:lnTo>
                  <a:lnTo>
                    <a:pt x="1002" y="1"/>
                  </a:lnTo>
                  <a:lnTo>
                    <a:pt x="1025" y="2"/>
                  </a:lnTo>
                  <a:lnTo>
                    <a:pt x="1049" y="3"/>
                  </a:lnTo>
                  <a:lnTo>
                    <a:pt x="1072" y="5"/>
                  </a:lnTo>
                  <a:lnTo>
                    <a:pt x="1095" y="7"/>
                  </a:lnTo>
                  <a:lnTo>
                    <a:pt x="1119" y="10"/>
                  </a:lnTo>
                  <a:lnTo>
                    <a:pt x="1143" y="13"/>
                  </a:lnTo>
                  <a:lnTo>
                    <a:pt x="1166" y="16"/>
                  </a:lnTo>
                  <a:lnTo>
                    <a:pt x="1189" y="20"/>
                  </a:lnTo>
                  <a:lnTo>
                    <a:pt x="1213" y="23"/>
                  </a:lnTo>
                  <a:lnTo>
                    <a:pt x="1236" y="29"/>
                  </a:lnTo>
                  <a:lnTo>
                    <a:pt x="1259" y="34"/>
                  </a:lnTo>
                  <a:lnTo>
                    <a:pt x="1283" y="39"/>
                  </a:lnTo>
                  <a:lnTo>
                    <a:pt x="1306" y="46"/>
                  </a:lnTo>
                  <a:lnTo>
                    <a:pt x="1328" y="52"/>
                  </a:lnTo>
                  <a:lnTo>
                    <a:pt x="1350" y="59"/>
                  </a:lnTo>
                  <a:lnTo>
                    <a:pt x="1373" y="66"/>
                  </a:lnTo>
                  <a:lnTo>
                    <a:pt x="1395" y="74"/>
                  </a:lnTo>
                  <a:lnTo>
                    <a:pt x="1417" y="82"/>
                  </a:lnTo>
                  <a:lnTo>
                    <a:pt x="1438" y="90"/>
                  </a:lnTo>
                  <a:lnTo>
                    <a:pt x="1460" y="99"/>
                  </a:lnTo>
                  <a:lnTo>
                    <a:pt x="1480" y="107"/>
                  </a:lnTo>
                  <a:lnTo>
                    <a:pt x="1501" y="117"/>
                  </a:lnTo>
                  <a:lnTo>
                    <a:pt x="1493" y="137"/>
                  </a:lnTo>
                  <a:lnTo>
                    <a:pt x="1486" y="158"/>
                  </a:lnTo>
                  <a:lnTo>
                    <a:pt x="1479" y="182"/>
                  </a:lnTo>
                  <a:lnTo>
                    <a:pt x="1472" y="205"/>
                  </a:lnTo>
                  <a:lnTo>
                    <a:pt x="1466" y="229"/>
                  </a:lnTo>
                  <a:lnTo>
                    <a:pt x="1460" y="256"/>
                  </a:lnTo>
                  <a:lnTo>
                    <a:pt x="1453" y="282"/>
                  </a:lnTo>
                  <a:lnTo>
                    <a:pt x="1447" y="311"/>
                  </a:lnTo>
                  <a:lnTo>
                    <a:pt x="1430" y="314"/>
                  </a:lnTo>
                  <a:lnTo>
                    <a:pt x="1413" y="295"/>
                  </a:lnTo>
                  <a:lnTo>
                    <a:pt x="1392" y="275"/>
                  </a:lnTo>
                  <a:lnTo>
                    <a:pt x="1366" y="253"/>
                  </a:lnTo>
                  <a:lnTo>
                    <a:pt x="1337" y="228"/>
                  </a:lnTo>
                  <a:lnTo>
                    <a:pt x="1321" y="217"/>
                  </a:lnTo>
                  <a:lnTo>
                    <a:pt x="1303" y="205"/>
                  </a:lnTo>
                  <a:lnTo>
                    <a:pt x="1283" y="193"/>
                  </a:lnTo>
                  <a:lnTo>
                    <a:pt x="1263" y="183"/>
                  </a:lnTo>
                  <a:lnTo>
                    <a:pt x="1240" y="171"/>
                  </a:lnTo>
                  <a:lnTo>
                    <a:pt x="1218" y="160"/>
                  </a:lnTo>
                  <a:lnTo>
                    <a:pt x="1194" y="150"/>
                  </a:lnTo>
                  <a:lnTo>
                    <a:pt x="1168" y="138"/>
                  </a:lnTo>
                  <a:lnTo>
                    <a:pt x="1142" y="128"/>
                  </a:lnTo>
                  <a:lnTo>
                    <a:pt x="1115" y="119"/>
                  </a:lnTo>
                  <a:lnTo>
                    <a:pt x="1089" y="111"/>
                  </a:lnTo>
                  <a:lnTo>
                    <a:pt x="1061" y="106"/>
                  </a:lnTo>
                  <a:lnTo>
                    <a:pt x="1034" y="102"/>
                  </a:lnTo>
                  <a:lnTo>
                    <a:pt x="1005" y="98"/>
                  </a:lnTo>
                  <a:lnTo>
                    <a:pt x="975" y="97"/>
                  </a:lnTo>
                  <a:lnTo>
                    <a:pt x="946" y="96"/>
                  </a:lnTo>
                  <a:lnTo>
                    <a:pt x="918" y="96"/>
                  </a:lnTo>
                  <a:lnTo>
                    <a:pt x="891" y="98"/>
                  </a:lnTo>
                  <a:lnTo>
                    <a:pt x="864" y="100"/>
                  </a:lnTo>
                  <a:lnTo>
                    <a:pt x="839" y="103"/>
                  </a:lnTo>
                  <a:lnTo>
                    <a:pt x="813" y="106"/>
                  </a:lnTo>
                  <a:lnTo>
                    <a:pt x="788" y="111"/>
                  </a:lnTo>
                  <a:lnTo>
                    <a:pt x="764" y="117"/>
                  </a:lnTo>
                  <a:lnTo>
                    <a:pt x="739" y="123"/>
                  </a:lnTo>
                  <a:lnTo>
                    <a:pt x="716" y="131"/>
                  </a:lnTo>
                  <a:lnTo>
                    <a:pt x="694" y="138"/>
                  </a:lnTo>
                  <a:lnTo>
                    <a:pt x="670" y="146"/>
                  </a:lnTo>
                  <a:lnTo>
                    <a:pt x="649" y="157"/>
                  </a:lnTo>
                  <a:lnTo>
                    <a:pt x="628" y="168"/>
                  </a:lnTo>
                  <a:lnTo>
                    <a:pt x="607" y="178"/>
                  </a:lnTo>
                  <a:lnTo>
                    <a:pt x="587" y="191"/>
                  </a:lnTo>
                  <a:lnTo>
                    <a:pt x="567" y="204"/>
                  </a:lnTo>
                  <a:lnTo>
                    <a:pt x="547" y="218"/>
                  </a:lnTo>
                  <a:lnTo>
                    <a:pt x="528" y="232"/>
                  </a:lnTo>
                  <a:lnTo>
                    <a:pt x="510" y="247"/>
                  </a:lnTo>
                  <a:lnTo>
                    <a:pt x="493" y="263"/>
                  </a:lnTo>
                  <a:lnTo>
                    <a:pt x="476" y="280"/>
                  </a:lnTo>
                  <a:lnTo>
                    <a:pt x="460" y="297"/>
                  </a:lnTo>
                  <a:lnTo>
                    <a:pt x="444" y="315"/>
                  </a:lnTo>
                  <a:lnTo>
                    <a:pt x="429" y="333"/>
                  </a:lnTo>
                  <a:lnTo>
                    <a:pt x="414" y="352"/>
                  </a:lnTo>
                  <a:lnTo>
                    <a:pt x="400" y="371"/>
                  </a:lnTo>
                  <a:lnTo>
                    <a:pt x="386" y="392"/>
                  </a:lnTo>
                  <a:lnTo>
                    <a:pt x="374" y="413"/>
                  </a:lnTo>
                  <a:lnTo>
                    <a:pt x="362" y="434"/>
                  </a:lnTo>
                  <a:lnTo>
                    <a:pt x="350" y="455"/>
                  </a:lnTo>
                  <a:lnTo>
                    <a:pt x="339" y="479"/>
                  </a:lnTo>
                  <a:lnTo>
                    <a:pt x="328" y="502"/>
                  </a:lnTo>
                  <a:lnTo>
                    <a:pt x="319" y="525"/>
                  </a:lnTo>
                  <a:lnTo>
                    <a:pt x="310" y="550"/>
                  </a:lnTo>
                  <a:lnTo>
                    <a:pt x="302" y="573"/>
                  </a:lnTo>
                  <a:lnTo>
                    <a:pt x="293" y="598"/>
                  </a:lnTo>
                  <a:lnTo>
                    <a:pt x="286" y="622"/>
                  </a:lnTo>
                  <a:lnTo>
                    <a:pt x="279" y="647"/>
                  </a:lnTo>
                  <a:lnTo>
                    <a:pt x="274" y="672"/>
                  </a:lnTo>
                  <a:lnTo>
                    <a:pt x="269" y="697"/>
                  </a:lnTo>
                  <a:lnTo>
                    <a:pt x="264" y="723"/>
                  </a:lnTo>
                  <a:lnTo>
                    <a:pt x="259" y="748"/>
                  </a:lnTo>
                  <a:lnTo>
                    <a:pt x="256" y="774"/>
                  </a:lnTo>
                  <a:lnTo>
                    <a:pt x="254" y="800"/>
                  </a:lnTo>
                  <a:lnTo>
                    <a:pt x="251" y="826"/>
                  </a:lnTo>
                  <a:lnTo>
                    <a:pt x="250" y="852"/>
                  </a:lnTo>
                  <a:lnTo>
                    <a:pt x="249" y="880"/>
                  </a:lnTo>
                  <a:lnTo>
                    <a:pt x="249" y="906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" name="Freeform 11"/>
            <p:cNvSpPr>
              <a:spLocks/>
            </p:cNvSpPr>
            <p:nvPr userDrawn="1"/>
          </p:nvSpPr>
          <p:spPr bwMode="auto">
            <a:xfrm>
              <a:off x="1932" y="1445"/>
              <a:ext cx="89" cy="103"/>
            </a:xfrm>
            <a:custGeom>
              <a:avLst/>
              <a:gdLst>
                <a:gd name="T0" fmla="*/ 0 w 1514"/>
                <a:gd name="T1" fmla="*/ 0 h 1739"/>
                <a:gd name="T2" fmla="*/ 0 w 1514"/>
                <a:gd name="T3" fmla="*/ 0 h 1739"/>
                <a:gd name="T4" fmla="*/ 0 w 1514"/>
                <a:gd name="T5" fmla="*/ 0 h 1739"/>
                <a:gd name="T6" fmla="*/ 0 w 1514"/>
                <a:gd name="T7" fmla="*/ 0 h 1739"/>
                <a:gd name="T8" fmla="*/ 0 w 1514"/>
                <a:gd name="T9" fmla="*/ 0 h 1739"/>
                <a:gd name="T10" fmla="*/ 0 w 1514"/>
                <a:gd name="T11" fmla="*/ 0 h 1739"/>
                <a:gd name="T12" fmla="*/ 0 w 1514"/>
                <a:gd name="T13" fmla="*/ 0 h 1739"/>
                <a:gd name="T14" fmla="*/ 0 w 1514"/>
                <a:gd name="T15" fmla="*/ 0 h 1739"/>
                <a:gd name="T16" fmla="*/ 0 w 1514"/>
                <a:gd name="T17" fmla="*/ 0 h 1739"/>
                <a:gd name="T18" fmla="*/ 0 w 1514"/>
                <a:gd name="T19" fmla="*/ 0 h 1739"/>
                <a:gd name="T20" fmla="*/ 0 w 1514"/>
                <a:gd name="T21" fmla="*/ 0 h 1739"/>
                <a:gd name="T22" fmla="*/ 0 w 1514"/>
                <a:gd name="T23" fmla="*/ 0 h 1739"/>
                <a:gd name="T24" fmla="*/ 0 w 1514"/>
                <a:gd name="T25" fmla="*/ 0 h 1739"/>
                <a:gd name="T26" fmla="*/ 0 w 1514"/>
                <a:gd name="T27" fmla="*/ 0 h 1739"/>
                <a:gd name="T28" fmla="*/ 0 w 1514"/>
                <a:gd name="T29" fmla="*/ 0 h 1739"/>
                <a:gd name="T30" fmla="*/ 0 w 1514"/>
                <a:gd name="T31" fmla="*/ 0 h 1739"/>
                <a:gd name="T32" fmla="*/ 0 w 1514"/>
                <a:gd name="T33" fmla="*/ 0 h 1739"/>
                <a:gd name="T34" fmla="*/ 0 w 1514"/>
                <a:gd name="T35" fmla="*/ 0 h 1739"/>
                <a:gd name="T36" fmla="*/ 0 w 1514"/>
                <a:gd name="T37" fmla="*/ 0 h 1739"/>
                <a:gd name="T38" fmla="*/ 0 w 1514"/>
                <a:gd name="T39" fmla="*/ 0 h 1739"/>
                <a:gd name="T40" fmla="*/ 0 w 1514"/>
                <a:gd name="T41" fmla="*/ 0 h 1739"/>
                <a:gd name="T42" fmla="*/ 0 w 1514"/>
                <a:gd name="T43" fmla="*/ 0 h 1739"/>
                <a:gd name="T44" fmla="*/ 0 w 1514"/>
                <a:gd name="T45" fmla="*/ 0 h 1739"/>
                <a:gd name="T46" fmla="*/ 0 w 1514"/>
                <a:gd name="T47" fmla="*/ 0 h 1739"/>
                <a:gd name="T48" fmla="*/ 0 w 1514"/>
                <a:gd name="T49" fmla="*/ 0 h 1739"/>
                <a:gd name="T50" fmla="*/ 0 w 1514"/>
                <a:gd name="T51" fmla="*/ 0 h 1739"/>
                <a:gd name="T52" fmla="*/ 0 w 1514"/>
                <a:gd name="T53" fmla="*/ 0 h 1739"/>
                <a:gd name="T54" fmla="*/ 0 w 1514"/>
                <a:gd name="T55" fmla="*/ 0 h 1739"/>
                <a:gd name="T56" fmla="*/ 0 w 1514"/>
                <a:gd name="T57" fmla="*/ 0 h 1739"/>
                <a:gd name="T58" fmla="*/ 0 w 1514"/>
                <a:gd name="T59" fmla="*/ 0 h 1739"/>
                <a:gd name="T60" fmla="*/ 0 w 1514"/>
                <a:gd name="T61" fmla="*/ 0 h 1739"/>
                <a:gd name="T62" fmla="*/ 0 w 1514"/>
                <a:gd name="T63" fmla="*/ 0 h 1739"/>
                <a:gd name="T64" fmla="*/ 0 w 1514"/>
                <a:gd name="T65" fmla="*/ 0 h 1739"/>
                <a:gd name="T66" fmla="*/ 0 w 1514"/>
                <a:gd name="T67" fmla="*/ 0 h 1739"/>
                <a:gd name="T68" fmla="*/ 0 w 1514"/>
                <a:gd name="T69" fmla="*/ 0 h 1739"/>
                <a:gd name="T70" fmla="*/ 0 w 1514"/>
                <a:gd name="T71" fmla="*/ 0 h 1739"/>
                <a:gd name="T72" fmla="*/ 0 w 1514"/>
                <a:gd name="T73" fmla="*/ 0 h 1739"/>
                <a:gd name="T74" fmla="*/ 0 w 1514"/>
                <a:gd name="T75" fmla="*/ 0 h 1739"/>
                <a:gd name="T76" fmla="*/ 0 w 1514"/>
                <a:gd name="T77" fmla="*/ 0 h 1739"/>
                <a:gd name="T78" fmla="*/ 0 w 1514"/>
                <a:gd name="T79" fmla="*/ 0 h 1739"/>
                <a:gd name="T80" fmla="*/ 0 w 1514"/>
                <a:gd name="T81" fmla="*/ 0 h 1739"/>
                <a:gd name="T82" fmla="*/ 0 w 1514"/>
                <a:gd name="T83" fmla="*/ 0 h 1739"/>
                <a:gd name="T84" fmla="*/ 0 w 1514"/>
                <a:gd name="T85" fmla="*/ 0 h 1739"/>
                <a:gd name="T86" fmla="*/ 0 w 1514"/>
                <a:gd name="T87" fmla="*/ 0 h 1739"/>
                <a:gd name="T88" fmla="*/ 0 w 1514"/>
                <a:gd name="T89" fmla="*/ 0 h 1739"/>
                <a:gd name="T90" fmla="*/ 0 w 1514"/>
                <a:gd name="T91" fmla="*/ 0 h 1739"/>
                <a:gd name="T92" fmla="*/ 0 w 1514"/>
                <a:gd name="T93" fmla="*/ 0 h 1739"/>
                <a:gd name="T94" fmla="*/ 0 w 1514"/>
                <a:gd name="T95" fmla="*/ 0 h 1739"/>
                <a:gd name="T96" fmla="*/ 0 w 1514"/>
                <a:gd name="T97" fmla="*/ 0 h 1739"/>
                <a:gd name="T98" fmla="*/ 0 w 1514"/>
                <a:gd name="T99" fmla="*/ 0 h 1739"/>
                <a:gd name="T100" fmla="*/ 0 w 1514"/>
                <a:gd name="T101" fmla="*/ 0 h 1739"/>
                <a:gd name="T102" fmla="*/ 0 w 1514"/>
                <a:gd name="T103" fmla="*/ 0 h 1739"/>
                <a:gd name="T104" fmla="*/ 0 w 1514"/>
                <a:gd name="T105" fmla="*/ 0 h 1739"/>
                <a:gd name="T106" fmla="*/ 0 w 1514"/>
                <a:gd name="T107" fmla="*/ 0 h 1739"/>
                <a:gd name="T108" fmla="*/ 0 w 1514"/>
                <a:gd name="T109" fmla="*/ 0 h 1739"/>
                <a:gd name="T110" fmla="*/ 0 w 1514"/>
                <a:gd name="T111" fmla="*/ 0 h 1739"/>
                <a:gd name="T112" fmla="*/ 0 w 1514"/>
                <a:gd name="T113" fmla="*/ 0 h 1739"/>
                <a:gd name="T114" fmla="*/ 0 w 1514"/>
                <a:gd name="T115" fmla="*/ 0 h 1739"/>
                <a:gd name="T116" fmla="*/ 0 w 1514"/>
                <a:gd name="T117" fmla="*/ 0 h 1739"/>
                <a:gd name="T118" fmla="*/ 0 w 1514"/>
                <a:gd name="T119" fmla="*/ 0 h 1739"/>
                <a:gd name="T120" fmla="*/ 0 w 1514"/>
                <a:gd name="T121" fmla="*/ 0 h 1739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514" h="1739">
                  <a:moveTo>
                    <a:pt x="222" y="729"/>
                  </a:moveTo>
                  <a:lnTo>
                    <a:pt x="758" y="742"/>
                  </a:lnTo>
                  <a:lnTo>
                    <a:pt x="788" y="741"/>
                  </a:lnTo>
                  <a:lnTo>
                    <a:pt x="818" y="740"/>
                  </a:lnTo>
                  <a:lnTo>
                    <a:pt x="850" y="739"/>
                  </a:lnTo>
                  <a:lnTo>
                    <a:pt x="883" y="738"/>
                  </a:lnTo>
                  <a:lnTo>
                    <a:pt x="917" y="737"/>
                  </a:lnTo>
                  <a:lnTo>
                    <a:pt x="952" y="736"/>
                  </a:lnTo>
                  <a:lnTo>
                    <a:pt x="989" y="735"/>
                  </a:lnTo>
                  <a:lnTo>
                    <a:pt x="1026" y="734"/>
                  </a:lnTo>
                  <a:lnTo>
                    <a:pt x="1064" y="733"/>
                  </a:lnTo>
                  <a:lnTo>
                    <a:pt x="1101" y="731"/>
                  </a:lnTo>
                  <a:lnTo>
                    <a:pt x="1136" y="731"/>
                  </a:lnTo>
                  <a:lnTo>
                    <a:pt x="1170" y="730"/>
                  </a:lnTo>
                  <a:lnTo>
                    <a:pt x="1203" y="730"/>
                  </a:lnTo>
                  <a:lnTo>
                    <a:pt x="1234" y="730"/>
                  </a:lnTo>
                  <a:lnTo>
                    <a:pt x="1263" y="729"/>
                  </a:lnTo>
                  <a:lnTo>
                    <a:pt x="1292" y="729"/>
                  </a:lnTo>
                  <a:lnTo>
                    <a:pt x="1292" y="0"/>
                  </a:lnTo>
                  <a:lnTo>
                    <a:pt x="1357" y="5"/>
                  </a:lnTo>
                  <a:lnTo>
                    <a:pt x="1404" y="8"/>
                  </a:lnTo>
                  <a:lnTo>
                    <a:pt x="1448" y="5"/>
                  </a:lnTo>
                  <a:lnTo>
                    <a:pt x="1514" y="0"/>
                  </a:lnTo>
                  <a:lnTo>
                    <a:pt x="1514" y="1739"/>
                  </a:lnTo>
                  <a:lnTo>
                    <a:pt x="1469" y="1735"/>
                  </a:lnTo>
                  <a:lnTo>
                    <a:pt x="1459" y="1735"/>
                  </a:lnTo>
                  <a:lnTo>
                    <a:pt x="1451" y="1735"/>
                  </a:lnTo>
                  <a:lnTo>
                    <a:pt x="1445" y="1733"/>
                  </a:lnTo>
                  <a:lnTo>
                    <a:pt x="1439" y="1732"/>
                  </a:lnTo>
                  <a:lnTo>
                    <a:pt x="1404" y="1731"/>
                  </a:lnTo>
                  <a:lnTo>
                    <a:pt x="1364" y="1732"/>
                  </a:lnTo>
                  <a:lnTo>
                    <a:pt x="1332" y="1735"/>
                  </a:lnTo>
                  <a:lnTo>
                    <a:pt x="1292" y="1739"/>
                  </a:lnTo>
                  <a:lnTo>
                    <a:pt x="1292" y="866"/>
                  </a:lnTo>
                  <a:lnTo>
                    <a:pt x="1114" y="860"/>
                  </a:lnTo>
                  <a:lnTo>
                    <a:pt x="906" y="851"/>
                  </a:lnTo>
                  <a:lnTo>
                    <a:pt x="610" y="851"/>
                  </a:lnTo>
                  <a:lnTo>
                    <a:pt x="589" y="851"/>
                  </a:lnTo>
                  <a:lnTo>
                    <a:pt x="563" y="852"/>
                  </a:lnTo>
                  <a:lnTo>
                    <a:pt x="532" y="854"/>
                  </a:lnTo>
                  <a:lnTo>
                    <a:pt x="497" y="857"/>
                  </a:lnTo>
                  <a:lnTo>
                    <a:pt x="464" y="858"/>
                  </a:lnTo>
                  <a:lnTo>
                    <a:pt x="437" y="859"/>
                  </a:lnTo>
                  <a:lnTo>
                    <a:pt x="416" y="860"/>
                  </a:lnTo>
                  <a:lnTo>
                    <a:pt x="402" y="860"/>
                  </a:lnTo>
                  <a:lnTo>
                    <a:pt x="222" y="866"/>
                  </a:lnTo>
                  <a:lnTo>
                    <a:pt x="222" y="1739"/>
                  </a:lnTo>
                  <a:lnTo>
                    <a:pt x="178" y="1735"/>
                  </a:lnTo>
                  <a:lnTo>
                    <a:pt x="167" y="1735"/>
                  </a:lnTo>
                  <a:lnTo>
                    <a:pt x="158" y="1735"/>
                  </a:lnTo>
                  <a:lnTo>
                    <a:pt x="151" y="1733"/>
                  </a:lnTo>
                  <a:lnTo>
                    <a:pt x="146" y="1732"/>
                  </a:lnTo>
                  <a:lnTo>
                    <a:pt x="111" y="1731"/>
                  </a:lnTo>
                  <a:lnTo>
                    <a:pt x="60" y="1733"/>
                  </a:lnTo>
                  <a:lnTo>
                    <a:pt x="0" y="1739"/>
                  </a:lnTo>
                  <a:lnTo>
                    <a:pt x="0" y="0"/>
                  </a:lnTo>
                  <a:lnTo>
                    <a:pt x="63" y="5"/>
                  </a:lnTo>
                  <a:lnTo>
                    <a:pt x="111" y="8"/>
                  </a:lnTo>
                  <a:lnTo>
                    <a:pt x="154" y="5"/>
                  </a:lnTo>
                  <a:lnTo>
                    <a:pt x="222" y="0"/>
                  </a:lnTo>
                  <a:lnTo>
                    <a:pt x="222" y="729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" name="Freeform 12"/>
            <p:cNvSpPr>
              <a:spLocks/>
            </p:cNvSpPr>
            <p:nvPr userDrawn="1"/>
          </p:nvSpPr>
          <p:spPr bwMode="auto">
            <a:xfrm>
              <a:off x="1816" y="1445"/>
              <a:ext cx="89" cy="103"/>
            </a:xfrm>
            <a:custGeom>
              <a:avLst/>
              <a:gdLst>
                <a:gd name="T0" fmla="*/ 0 w 1515"/>
                <a:gd name="T1" fmla="*/ 0 h 1739"/>
                <a:gd name="T2" fmla="*/ 0 w 1515"/>
                <a:gd name="T3" fmla="*/ 0 h 1739"/>
                <a:gd name="T4" fmla="*/ 0 w 1515"/>
                <a:gd name="T5" fmla="*/ 0 h 1739"/>
                <a:gd name="T6" fmla="*/ 0 w 1515"/>
                <a:gd name="T7" fmla="*/ 0 h 1739"/>
                <a:gd name="T8" fmla="*/ 0 w 1515"/>
                <a:gd name="T9" fmla="*/ 0 h 1739"/>
                <a:gd name="T10" fmla="*/ 0 w 1515"/>
                <a:gd name="T11" fmla="*/ 0 h 1739"/>
                <a:gd name="T12" fmla="*/ 0 w 1515"/>
                <a:gd name="T13" fmla="*/ 0 h 1739"/>
                <a:gd name="T14" fmla="*/ 0 w 1515"/>
                <a:gd name="T15" fmla="*/ 0 h 1739"/>
                <a:gd name="T16" fmla="*/ 0 w 1515"/>
                <a:gd name="T17" fmla="*/ 0 h 1739"/>
                <a:gd name="T18" fmla="*/ 0 w 1515"/>
                <a:gd name="T19" fmla="*/ 0 h 1739"/>
                <a:gd name="T20" fmla="*/ 0 w 1515"/>
                <a:gd name="T21" fmla="*/ 0 h 1739"/>
                <a:gd name="T22" fmla="*/ 0 w 1515"/>
                <a:gd name="T23" fmla="*/ 0 h 1739"/>
                <a:gd name="T24" fmla="*/ 0 w 1515"/>
                <a:gd name="T25" fmla="*/ 0 h 1739"/>
                <a:gd name="T26" fmla="*/ 0 w 1515"/>
                <a:gd name="T27" fmla="*/ 0 h 1739"/>
                <a:gd name="T28" fmla="*/ 0 w 1515"/>
                <a:gd name="T29" fmla="*/ 0 h 1739"/>
                <a:gd name="T30" fmla="*/ 0 w 1515"/>
                <a:gd name="T31" fmla="*/ 0 h 1739"/>
                <a:gd name="T32" fmla="*/ 0 w 1515"/>
                <a:gd name="T33" fmla="*/ 0 h 1739"/>
                <a:gd name="T34" fmla="*/ 0 w 1515"/>
                <a:gd name="T35" fmla="*/ 0 h 1739"/>
                <a:gd name="T36" fmla="*/ 0 w 1515"/>
                <a:gd name="T37" fmla="*/ 0 h 1739"/>
                <a:gd name="T38" fmla="*/ 0 w 1515"/>
                <a:gd name="T39" fmla="*/ 0 h 1739"/>
                <a:gd name="T40" fmla="*/ 0 w 1515"/>
                <a:gd name="T41" fmla="*/ 0 h 1739"/>
                <a:gd name="T42" fmla="*/ 0 w 1515"/>
                <a:gd name="T43" fmla="*/ 0 h 1739"/>
                <a:gd name="T44" fmla="*/ 0 w 1515"/>
                <a:gd name="T45" fmla="*/ 0 h 1739"/>
                <a:gd name="T46" fmla="*/ 0 w 1515"/>
                <a:gd name="T47" fmla="*/ 0 h 1739"/>
                <a:gd name="T48" fmla="*/ 0 w 1515"/>
                <a:gd name="T49" fmla="*/ 0 h 1739"/>
                <a:gd name="T50" fmla="*/ 0 w 1515"/>
                <a:gd name="T51" fmla="*/ 0 h 1739"/>
                <a:gd name="T52" fmla="*/ 0 w 1515"/>
                <a:gd name="T53" fmla="*/ 0 h 1739"/>
                <a:gd name="T54" fmla="*/ 0 w 1515"/>
                <a:gd name="T55" fmla="*/ 0 h 1739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1515" h="1739">
                  <a:moveTo>
                    <a:pt x="209" y="1583"/>
                  </a:moveTo>
                  <a:lnTo>
                    <a:pt x="169" y="1627"/>
                  </a:lnTo>
                  <a:lnTo>
                    <a:pt x="135" y="1668"/>
                  </a:lnTo>
                  <a:lnTo>
                    <a:pt x="104" y="1705"/>
                  </a:lnTo>
                  <a:lnTo>
                    <a:pt x="77" y="1739"/>
                  </a:lnTo>
                  <a:lnTo>
                    <a:pt x="0" y="1739"/>
                  </a:lnTo>
                  <a:lnTo>
                    <a:pt x="0" y="0"/>
                  </a:lnTo>
                  <a:lnTo>
                    <a:pt x="17" y="3"/>
                  </a:lnTo>
                  <a:lnTo>
                    <a:pt x="41" y="5"/>
                  </a:lnTo>
                  <a:lnTo>
                    <a:pt x="73" y="8"/>
                  </a:lnTo>
                  <a:lnTo>
                    <a:pt x="111" y="8"/>
                  </a:lnTo>
                  <a:lnTo>
                    <a:pt x="224" y="0"/>
                  </a:lnTo>
                  <a:lnTo>
                    <a:pt x="224" y="1327"/>
                  </a:lnTo>
                  <a:lnTo>
                    <a:pt x="249" y="1327"/>
                  </a:lnTo>
                  <a:lnTo>
                    <a:pt x="1404" y="0"/>
                  </a:lnTo>
                  <a:lnTo>
                    <a:pt x="1515" y="0"/>
                  </a:lnTo>
                  <a:lnTo>
                    <a:pt x="1515" y="1739"/>
                  </a:lnTo>
                  <a:lnTo>
                    <a:pt x="1483" y="1736"/>
                  </a:lnTo>
                  <a:lnTo>
                    <a:pt x="1454" y="1733"/>
                  </a:lnTo>
                  <a:lnTo>
                    <a:pt x="1428" y="1731"/>
                  </a:lnTo>
                  <a:lnTo>
                    <a:pt x="1404" y="1731"/>
                  </a:lnTo>
                  <a:lnTo>
                    <a:pt x="1384" y="1731"/>
                  </a:lnTo>
                  <a:lnTo>
                    <a:pt x="1357" y="1733"/>
                  </a:lnTo>
                  <a:lnTo>
                    <a:pt x="1327" y="1736"/>
                  </a:lnTo>
                  <a:lnTo>
                    <a:pt x="1292" y="1739"/>
                  </a:lnTo>
                  <a:lnTo>
                    <a:pt x="1292" y="351"/>
                  </a:lnTo>
                  <a:lnTo>
                    <a:pt x="1266" y="351"/>
                  </a:lnTo>
                  <a:lnTo>
                    <a:pt x="209" y="1583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" name="Freeform 13"/>
            <p:cNvSpPr>
              <a:spLocks/>
            </p:cNvSpPr>
            <p:nvPr userDrawn="1"/>
          </p:nvSpPr>
          <p:spPr bwMode="auto">
            <a:xfrm>
              <a:off x="2536" y="1706"/>
              <a:ext cx="56" cy="62"/>
            </a:xfrm>
            <a:custGeom>
              <a:avLst/>
              <a:gdLst>
                <a:gd name="T0" fmla="*/ 0 w 942"/>
                <a:gd name="T1" fmla="*/ 0 h 1081"/>
                <a:gd name="T2" fmla="*/ 0 w 942"/>
                <a:gd name="T3" fmla="*/ 0 h 1081"/>
                <a:gd name="T4" fmla="*/ 0 w 942"/>
                <a:gd name="T5" fmla="*/ 0 h 1081"/>
                <a:gd name="T6" fmla="*/ 0 w 942"/>
                <a:gd name="T7" fmla="*/ 0 h 1081"/>
                <a:gd name="T8" fmla="*/ 0 w 942"/>
                <a:gd name="T9" fmla="*/ 0 h 1081"/>
                <a:gd name="T10" fmla="*/ 0 w 942"/>
                <a:gd name="T11" fmla="*/ 0 h 1081"/>
                <a:gd name="T12" fmla="*/ 0 w 942"/>
                <a:gd name="T13" fmla="*/ 0 h 1081"/>
                <a:gd name="T14" fmla="*/ 0 w 942"/>
                <a:gd name="T15" fmla="*/ 0 h 1081"/>
                <a:gd name="T16" fmla="*/ 0 w 942"/>
                <a:gd name="T17" fmla="*/ 0 h 1081"/>
                <a:gd name="T18" fmla="*/ 0 w 942"/>
                <a:gd name="T19" fmla="*/ 0 h 1081"/>
                <a:gd name="T20" fmla="*/ 0 w 942"/>
                <a:gd name="T21" fmla="*/ 0 h 1081"/>
                <a:gd name="T22" fmla="*/ 0 w 942"/>
                <a:gd name="T23" fmla="*/ 0 h 1081"/>
                <a:gd name="T24" fmla="*/ 0 w 942"/>
                <a:gd name="T25" fmla="*/ 0 h 1081"/>
                <a:gd name="T26" fmla="*/ 0 w 942"/>
                <a:gd name="T27" fmla="*/ 0 h 1081"/>
                <a:gd name="T28" fmla="*/ 0 w 942"/>
                <a:gd name="T29" fmla="*/ 0 h 1081"/>
                <a:gd name="T30" fmla="*/ 0 w 942"/>
                <a:gd name="T31" fmla="*/ 0 h 1081"/>
                <a:gd name="T32" fmla="*/ 0 w 942"/>
                <a:gd name="T33" fmla="*/ 0 h 1081"/>
                <a:gd name="T34" fmla="*/ 0 w 942"/>
                <a:gd name="T35" fmla="*/ 0 h 1081"/>
                <a:gd name="T36" fmla="*/ 0 w 942"/>
                <a:gd name="T37" fmla="*/ 0 h 1081"/>
                <a:gd name="T38" fmla="*/ 0 w 942"/>
                <a:gd name="T39" fmla="*/ 0 h 1081"/>
                <a:gd name="T40" fmla="*/ 0 w 942"/>
                <a:gd name="T41" fmla="*/ 0 h 1081"/>
                <a:gd name="T42" fmla="*/ 0 w 942"/>
                <a:gd name="T43" fmla="*/ 0 h 1081"/>
                <a:gd name="T44" fmla="*/ 0 w 942"/>
                <a:gd name="T45" fmla="*/ 0 h 1081"/>
                <a:gd name="T46" fmla="*/ 0 w 942"/>
                <a:gd name="T47" fmla="*/ 0 h 1081"/>
                <a:gd name="T48" fmla="*/ 0 w 942"/>
                <a:gd name="T49" fmla="*/ 0 h 1081"/>
                <a:gd name="T50" fmla="*/ 0 w 942"/>
                <a:gd name="T51" fmla="*/ 0 h 1081"/>
                <a:gd name="T52" fmla="*/ 0 w 942"/>
                <a:gd name="T53" fmla="*/ 0 h 1081"/>
                <a:gd name="T54" fmla="*/ 0 w 942"/>
                <a:gd name="T55" fmla="*/ 0 h 1081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942" h="1081">
                  <a:moveTo>
                    <a:pt x="786" y="218"/>
                  </a:moveTo>
                  <a:lnTo>
                    <a:pt x="129" y="985"/>
                  </a:lnTo>
                  <a:lnTo>
                    <a:pt x="105" y="1011"/>
                  </a:lnTo>
                  <a:lnTo>
                    <a:pt x="84" y="1037"/>
                  </a:lnTo>
                  <a:lnTo>
                    <a:pt x="64" y="1060"/>
                  </a:lnTo>
                  <a:lnTo>
                    <a:pt x="48" y="1081"/>
                  </a:lnTo>
                  <a:lnTo>
                    <a:pt x="0" y="1081"/>
                  </a:lnTo>
                  <a:lnTo>
                    <a:pt x="0" y="0"/>
                  </a:lnTo>
                  <a:lnTo>
                    <a:pt x="11" y="2"/>
                  </a:lnTo>
                  <a:lnTo>
                    <a:pt x="26" y="4"/>
                  </a:lnTo>
                  <a:lnTo>
                    <a:pt x="45" y="5"/>
                  </a:lnTo>
                  <a:lnTo>
                    <a:pt x="69" y="5"/>
                  </a:lnTo>
                  <a:lnTo>
                    <a:pt x="138" y="0"/>
                  </a:lnTo>
                  <a:lnTo>
                    <a:pt x="138" y="826"/>
                  </a:lnTo>
                  <a:lnTo>
                    <a:pt x="156" y="826"/>
                  </a:lnTo>
                  <a:lnTo>
                    <a:pt x="872" y="0"/>
                  </a:lnTo>
                  <a:lnTo>
                    <a:pt x="942" y="0"/>
                  </a:lnTo>
                  <a:lnTo>
                    <a:pt x="942" y="1081"/>
                  </a:lnTo>
                  <a:lnTo>
                    <a:pt x="922" y="1078"/>
                  </a:lnTo>
                  <a:lnTo>
                    <a:pt x="904" y="1077"/>
                  </a:lnTo>
                  <a:lnTo>
                    <a:pt x="887" y="1076"/>
                  </a:lnTo>
                  <a:lnTo>
                    <a:pt x="872" y="1076"/>
                  </a:lnTo>
                  <a:lnTo>
                    <a:pt x="859" y="1076"/>
                  </a:lnTo>
                  <a:lnTo>
                    <a:pt x="843" y="1077"/>
                  </a:lnTo>
                  <a:lnTo>
                    <a:pt x="824" y="1078"/>
                  </a:lnTo>
                  <a:lnTo>
                    <a:pt x="803" y="1081"/>
                  </a:lnTo>
                  <a:lnTo>
                    <a:pt x="803" y="218"/>
                  </a:lnTo>
                  <a:lnTo>
                    <a:pt x="786" y="218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" name="Freeform 14"/>
            <p:cNvSpPr>
              <a:spLocks/>
            </p:cNvSpPr>
            <p:nvPr userDrawn="1"/>
          </p:nvSpPr>
          <p:spPr bwMode="auto">
            <a:xfrm>
              <a:off x="2464" y="1706"/>
              <a:ext cx="56" cy="62"/>
            </a:xfrm>
            <a:custGeom>
              <a:avLst/>
              <a:gdLst>
                <a:gd name="T0" fmla="*/ 0 w 940"/>
                <a:gd name="T1" fmla="*/ 0 h 1081"/>
                <a:gd name="T2" fmla="*/ 0 w 940"/>
                <a:gd name="T3" fmla="*/ 0 h 1081"/>
                <a:gd name="T4" fmla="*/ 0 w 940"/>
                <a:gd name="T5" fmla="*/ 0 h 1081"/>
                <a:gd name="T6" fmla="*/ 0 w 940"/>
                <a:gd name="T7" fmla="*/ 0 h 1081"/>
                <a:gd name="T8" fmla="*/ 0 w 940"/>
                <a:gd name="T9" fmla="*/ 0 h 1081"/>
                <a:gd name="T10" fmla="*/ 0 w 940"/>
                <a:gd name="T11" fmla="*/ 0 h 1081"/>
                <a:gd name="T12" fmla="*/ 0 w 940"/>
                <a:gd name="T13" fmla="*/ 0 h 1081"/>
                <a:gd name="T14" fmla="*/ 0 w 940"/>
                <a:gd name="T15" fmla="*/ 0 h 1081"/>
                <a:gd name="T16" fmla="*/ 0 w 940"/>
                <a:gd name="T17" fmla="*/ 0 h 1081"/>
                <a:gd name="T18" fmla="*/ 0 w 940"/>
                <a:gd name="T19" fmla="*/ 0 h 1081"/>
                <a:gd name="T20" fmla="*/ 0 w 940"/>
                <a:gd name="T21" fmla="*/ 0 h 1081"/>
                <a:gd name="T22" fmla="*/ 0 w 940"/>
                <a:gd name="T23" fmla="*/ 0 h 1081"/>
                <a:gd name="T24" fmla="*/ 0 w 940"/>
                <a:gd name="T25" fmla="*/ 0 h 1081"/>
                <a:gd name="T26" fmla="*/ 0 w 940"/>
                <a:gd name="T27" fmla="*/ 0 h 1081"/>
                <a:gd name="T28" fmla="*/ 0 w 940"/>
                <a:gd name="T29" fmla="*/ 0 h 1081"/>
                <a:gd name="T30" fmla="*/ 0 w 940"/>
                <a:gd name="T31" fmla="*/ 0 h 1081"/>
                <a:gd name="T32" fmla="*/ 0 w 940"/>
                <a:gd name="T33" fmla="*/ 0 h 1081"/>
                <a:gd name="T34" fmla="*/ 0 w 940"/>
                <a:gd name="T35" fmla="*/ 0 h 1081"/>
                <a:gd name="T36" fmla="*/ 0 w 940"/>
                <a:gd name="T37" fmla="*/ 0 h 1081"/>
                <a:gd name="T38" fmla="*/ 0 w 940"/>
                <a:gd name="T39" fmla="*/ 0 h 1081"/>
                <a:gd name="T40" fmla="*/ 0 w 940"/>
                <a:gd name="T41" fmla="*/ 0 h 1081"/>
                <a:gd name="T42" fmla="*/ 0 w 940"/>
                <a:gd name="T43" fmla="*/ 0 h 1081"/>
                <a:gd name="T44" fmla="*/ 0 w 940"/>
                <a:gd name="T45" fmla="*/ 0 h 1081"/>
                <a:gd name="T46" fmla="*/ 0 w 940"/>
                <a:gd name="T47" fmla="*/ 0 h 1081"/>
                <a:gd name="T48" fmla="*/ 0 w 940"/>
                <a:gd name="T49" fmla="*/ 0 h 1081"/>
                <a:gd name="T50" fmla="*/ 0 w 940"/>
                <a:gd name="T51" fmla="*/ 0 h 1081"/>
                <a:gd name="T52" fmla="*/ 0 w 940"/>
                <a:gd name="T53" fmla="*/ 0 h 1081"/>
                <a:gd name="T54" fmla="*/ 0 w 940"/>
                <a:gd name="T55" fmla="*/ 0 h 1081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940" h="1081">
                  <a:moveTo>
                    <a:pt x="129" y="985"/>
                  </a:moveTo>
                  <a:lnTo>
                    <a:pt x="104" y="1011"/>
                  </a:lnTo>
                  <a:lnTo>
                    <a:pt x="82" y="1037"/>
                  </a:lnTo>
                  <a:lnTo>
                    <a:pt x="63" y="1060"/>
                  </a:lnTo>
                  <a:lnTo>
                    <a:pt x="47" y="1081"/>
                  </a:lnTo>
                  <a:lnTo>
                    <a:pt x="0" y="1081"/>
                  </a:lnTo>
                  <a:lnTo>
                    <a:pt x="0" y="0"/>
                  </a:lnTo>
                  <a:lnTo>
                    <a:pt x="10" y="2"/>
                  </a:lnTo>
                  <a:lnTo>
                    <a:pt x="25" y="4"/>
                  </a:lnTo>
                  <a:lnTo>
                    <a:pt x="44" y="5"/>
                  </a:lnTo>
                  <a:lnTo>
                    <a:pt x="67" y="5"/>
                  </a:lnTo>
                  <a:lnTo>
                    <a:pt x="138" y="0"/>
                  </a:lnTo>
                  <a:lnTo>
                    <a:pt x="138" y="826"/>
                  </a:lnTo>
                  <a:lnTo>
                    <a:pt x="154" y="826"/>
                  </a:lnTo>
                  <a:lnTo>
                    <a:pt x="872" y="0"/>
                  </a:lnTo>
                  <a:lnTo>
                    <a:pt x="940" y="0"/>
                  </a:lnTo>
                  <a:lnTo>
                    <a:pt x="940" y="1081"/>
                  </a:lnTo>
                  <a:lnTo>
                    <a:pt x="920" y="1078"/>
                  </a:lnTo>
                  <a:lnTo>
                    <a:pt x="903" y="1077"/>
                  </a:lnTo>
                  <a:lnTo>
                    <a:pt x="886" y="1076"/>
                  </a:lnTo>
                  <a:lnTo>
                    <a:pt x="872" y="1076"/>
                  </a:lnTo>
                  <a:lnTo>
                    <a:pt x="859" y="1076"/>
                  </a:lnTo>
                  <a:lnTo>
                    <a:pt x="843" y="1077"/>
                  </a:lnTo>
                  <a:lnTo>
                    <a:pt x="824" y="1078"/>
                  </a:lnTo>
                  <a:lnTo>
                    <a:pt x="801" y="1081"/>
                  </a:lnTo>
                  <a:lnTo>
                    <a:pt x="801" y="218"/>
                  </a:lnTo>
                  <a:lnTo>
                    <a:pt x="786" y="218"/>
                  </a:lnTo>
                  <a:lnTo>
                    <a:pt x="129" y="985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" name="Freeform 15"/>
            <p:cNvSpPr>
              <a:spLocks/>
            </p:cNvSpPr>
            <p:nvPr userDrawn="1"/>
          </p:nvSpPr>
          <p:spPr bwMode="auto">
            <a:xfrm>
              <a:off x="2392" y="1706"/>
              <a:ext cx="60" cy="67"/>
            </a:xfrm>
            <a:custGeom>
              <a:avLst/>
              <a:gdLst>
                <a:gd name="T0" fmla="*/ 0 w 1022"/>
                <a:gd name="T1" fmla="*/ 0 h 1146"/>
                <a:gd name="T2" fmla="*/ 0 w 1022"/>
                <a:gd name="T3" fmla="*/ 0 h 1146"/>
                <a:gd name="T4" fmla="*/ 0 w 1022"/>
                <a:gd name="T5" fmla="*/ 0 h 1146"/>
                <a:gd name="T6" fmla="*/ 0 w 1022"/>
                <a:gd name="T7" fmla="*/ 0 h 1146"/>
                <a:gd name="T8" fmla="*/ 0 w 1022"/>
                <a:gd name="T9" fmla="*/ 0 h 1146"/>
                <a:gd name="T10" fmla="*/ 0 w 1022"/>
                <a:gd name="T11" fmla="*/ 0 h 1146"/>
                <a:gd name="T12" fmla="*/ 0 w 1022"/>
                <a:gd name="T13" fmla="*/ 0 h 1146"/>
                <a:gd name="T14" fmla="*/ 0 w 1022"/>
                <a:gd name="T15" fmla="*/ 0 h 1146"/>
                <a:gd name="T16" fmla="*/ 0 w 1022"/>
                <a:gd name="T17" fmla="*/ 0 h 1146"/>
                <a:gd name="T18" fmla="*/ 0 w 1022"/>
                <a:gd name="T19" fmla="*/ 0 h 1146"/>
                <a:gd name="T20" fmla="*/ 0 w 1022"/>
                <a:gd name="T21" fmla="*/ 0 h 1146"/>
                <a:gd name="T22" fmla="*/ 0 w 1022"/>
                <a:gd name="T23" fmla="*/ 0 h 1146"/>
                <a:gd name="T24" fmla="*/ 0 w 1022"/>
                <a:gd name="T25" fmla="*/ 0 h 1146"/>
                <a:gd name="T26" fmla="*/ 0 w 1022"/>
                <a:gd name="T27" fmla="*/ 0 h 1146"/>
                <a:gd name="T28" fmla="*/ 0 w 1022"/>
                <a:gd name="T29" fmla="*/ 0 h 1146"/>
                <a:gd name="T30" fmla="*/ 0 w 1022"/>
                <a:gd name="T31" fmla="*/ 0 h 1146"/>
                <a:gd name="T32" fmla="*/ 0 w 1022"/>
                <a:gd name="T33" fmla="*/ 0 h 1146"/>
                <a:gd name="T34" fmla="*/ 0 w 1022"/>
                <a:gd name="T35" fmla="*/ 0 h 1146"/>
                <a:gd name="T36" fmla="*/ 0 w 1022"/>
                <a:gd name="T37" fmla="*/ 0 h 1146"/>
                <a:gd name="T38" fmla="*/ 0 w 1022"/>
                <a:gd name="T39" fmla="*/ 0 h 1146"/>
                <a:gd name="T40" fmla="*/ 0 w 1022"/>
                <a:gd name="T41" fmla="*/ 0 h 1146"/>
                <a:gd name="T42" fmla="*/ 0 w 1022"/>
                <a:gd name="T43" fmla="*/ 0 h 1146"/>
                <a:gd name="T44" fmla="*/ 0 w 1022"/>
                <a:gd name="T45" fmla="*/ 0 h 1146"/>
                <a:gd name="T46" fmla="*/ 0 w 1022"/>
                <a:gd name="T47" fmla="*/ 0 h 1146"/>
                <a:gd name="T48" fmla="*/ 0 w 1022"/>
                <a:gd name="T49" fmla="*/ 0 h 1146"/>
                <a:gd name="T50" fmla="*/ 0 w 1022"/>
                <a:gd name="T51" fmla="*/ 0 h 1146"/>
                <a:gd name="T52" fmla="*/ 0 w 1022"/>
                <a:gd name="T53" fmla="*/ 0 h 1146"/>
                <a:gd name="T54" fmla="*/ 0 w 1022"/>
                <a:gd name="T55" fmla="*/ 0 h 1146"/>
                <a:gd name="T56" fmla="*/ 0 w 1022"/>
                <a:gd name="T57" fmla="*/ 0 h 1146"/>
                <a:gd name="T58" fmla="*/ 0 w 1022"/>
                <a:gd name="T59" fmla="*/ 0 h 1146"/>
                <a:gd name="T60" fmla="*/ 0 w 1022"/>
                <a:gd name="T61" fmla="*/ 0 h 1146"/>
                <a:gd name="T62" fmla="*/ 0 w 1022"/>
                <a:gd name="T63" fmla="*/ 0 h 1146"/>
                <a:gd name="T64" fmla="*/ 0 w 1022"/>
                <a:gd name="T65" fmla="*/ 0 h 1146"/>
                <a:gd name="T66" fmla="*/ 0 w 1022"/>
                <a:gd name="T67" fmla="*/ 0 h 1146"/>
                <a:gd name="T68" fmla="*/ 0 w 1022"/>
                <a:gd name="T69" fmla="*/ 0 h 1146"/>
                <a:gd name="T70" fmla="*/ 0 w 1022"/>
                <a:gd name="T71" fmla="*/ 0 h 1146"/>
                <a:gd name="T72" fmla="*/ 0 w 1022"/>
                <a:gd name="T73" fmla="*/ 0 h 1146"/>
                <a:gd name="T74" fmla="*/ 0 w 1022"/>
                <a:gd name="T75" fmla="*/ 0 h 1146"/>
                <a:gd name="T76" fmla="*/ 0 w 1022"/>
                <a:gd name="T77" fmla="*/ 0 h 1146"/>
                <a:gd name="T78" fmla="*/ 0 w 1022"/>
                <a:gd name="T79" fmla="*/ 0 h 1146"/>
                <a:gd name="T80" fmla="*/ 0 w 1022"/>
                <a:gd name="T81" fmla="*/ 0 h 1146"/>
                <a:gd name="T82" fmla="*/ 0 w 1022"/>
                <a:gd name="T83" fmla="*/ 0 h 1146"/>
                <a:gd name="T84" fmla="*/ 0 w 1022"/>
                <a:gd name="T85" fmla="*/ 0 h 1146"/>
                <a:gd name="T86" fmla="*/ 0 w 1022"/>
                <a:gd name="T87" fmla="*/ 0 h 1146"/>
                <a:gd name="T88" fmla="*/ 0 w 1022"/>
                <a:gd name="T89" fmla="*/ 0 h 1146"/>
                <a:gd name="T90" fmla="*/ 0 w 1022"/>
                <a:gd name="T91" fmla="*/ 0 h 1146"/>
                <a:gd name="T92" fmla="*/ 0 w 1022"/>
                <a:gd name="T93" fmla="*/ 0 h 1146"/>
                <a:gd name="T94" fmla="*/ 0 w 1022"/>
                <a:gd name="T95" fmla="*/ 0 h 1146"/>
                <a:gd name="T96" fmla="*/ 0 w 1022"/>
                <a:gd name="T97" fmla="*/ 0 h 1146"/>
                <a:gd name="T98" fmla="*/ 0 w 1022"/>
                <a:gd name="T99" fmla="*/ 0 h 1146"/>
                <a:gd name="T100" fmla="*/ 0 w 1022"/>
                <a:gd name="T101" fmla="*/ 0 h 1146"/>
                <a:gd name="T102" fmla="*/ 0 w 1022"/>
                <a:gd name="T103" fmla="*/ 0 h 1146"/>
                <a:gd name="T104" fmla="*/ 0 w 1022"/>
                <a:gd name="T105" fmla="*/ 0 h 1146"/>
                <a:gd name="T106" fmla="*/ 0 w 1022"/>
                <a:gd name="T107" fmla="*/ 0 h 1146"/>
                <a:gd name="T108" fmla="*/ 0 w 1022"/>
                <a:gd name="T109" fmla="*/ 0 h 1146"/>
                <a:gd name="T110" fmla="*/ 0 w 1022"/>
                <a:gd name="T111" fmla="*/ 0 h 1146"/>
                <a:gd name="T112" fmla="*/ 0 w 1022"/>
                <a:gd name="T113" fmla="*/ 0 h 1146"/>
                <a:gd name="T114" fmla="*/ 0 w 1022"/>
                <a:gd name="T115" fmla="*/ 0 h 1146"/>
                <a:gd name="T116" fmla="*/ 0 w 1022"/>
                <a:gd name="T117" fmla="*/ 0 h 1146"/>
                <a:gd name="T118" fmla="*/ 0 w 1022"/>
                <a:gd name="T119" fmla="*/ 0 h 1146"/>
                <a:gd name="T120" fmla="*/ 0 w 1022"/>
                <a:gd name="T121" fmla="*/ 0 h 1146"/>
                <a:gd name="T122" fmla="*/ 0 w 1022"/>
                <a:gd name="T123" fmla="*/ 0 h 1146"/>
                <a:gd name="T124" fmla="*/ 0 w 1022"/>
                <a:gd name="T125" fmla="*/ 0 h 114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022" h="1146">
                  <a:moveTo>
                    <a:pt x="139" y="1003"/>
                  </a:moveTo>
                  <a:lnTo>
                    <a:pt x="794" y="1003"/>
                  </a:lnTo>
                  <a:lnTo>
                    <a:pt x="794" y="0"/>
                  </a:lnTo>
                  <a:lnTo>
                    <a:pt x="809" y="1"/>
                  </a:lnTo>
                  <a:lnTo>
                    <a:pt x="826" y="2"/>
                  </a:lnTo>
                  <a:lnTo>
                    <a:pt x="844" y="3"/>
                  </a:lnTo>
                  <a:lnTo>
                    <a:pt x="864" y="3"/>
                  </a:lnTo>
                  <a:lnTo>
                    <a:pt x="880" y="3"/>
                  </a:lnTo>
                  <a:lnTo>
                    <a:pt x="897" y="2"/>
                  </a:lnTo>
                  <a:lnTo>
                    <a:pt x="915" y="1"/>
                  </a:lnTo>
                  <a:lnTo>
                    <a:pt x="933" y="0"/>
                  </a:lnTo>
                  <a:lnTo>
                    <a:pt x="933" y="1003"/>
                  </a:lnTo>
                  <a:lnTo>
                    <a:pt x="1022" y="1003"/>
                  </a:lnTo>
                  <a:lnTo>
                    <a:pt x="1018" y="1037"/>
                  </a:lnTo>
                  <a:lnTo>
                    <a:pt x="1017" y="1065"/>
                  </a:lnTo>
                  <a:lnTo>
                    <a:pt x="1018" y="1082"/>
                  </a:lnTo>
                  <a:lnTo>
                    <a:pt x="1019" y="1116"/>
                  </a:lnTo>
                  <a:lnTo>
                    <a:pt x="1022" y="1146"/>
                  </a:lnTo>
                  <a:lnTo>
                    <a:pt x="1007" y="1146"/>
                  </a:lnTo>
                  <a:lnTo>
                    <a:pt x="1002" y="1138"/>
                  </a:lnTo>
                  <a:lnTo>
                    <a:pt x="996" y="1131"/>
                  </a:lnTo>
                  <a:lnTo>
                    <a:pt x="989" y="1124"/>
                  </a:lnTo>
                  <a:lnTo>
                    <a:pt x="982" y="1117"/>
                  </a:lnTo>
                  <a:lnTo>
                    <a:pt x="974" y="1112"/>
                  </a:lnTo>
                  <a:lnTo>
                    <a:pt x="966" y="1108"/>
                  </a:lnTo>
                  <a:lnTo>
                    <a:pt x="956" y="1104"/>
                  </a:lnTo>
                  <a:lnTo>
                    <a:pt x="947" y="1099"/>
                  </a:lnTo>
                  <a:lnTo>
                    <a:pt x="936" y="1096"/>
                  </a:lnTo>
                  <a:lnTo>
                    <a:pt x="926" y="1093"/>
                  </a:lnTo>
                  <a:lnTo>
                    <a:pt x="914" y="1091"/>
                  </a:lnTo>
                  <a:lnTo>
                    <a:pt x="901" y="1088"/>
                  </a:lnTo>
                  <a:lnTo>
                    <a:pt x="890" y="1085"/>
                  </a:lnTo>
                  <a:lnTo>
                    <a:pt x="877" y="1083"/>
                  </a:lnTo>
                  <a:lnTo>
                    <a:pt x="865" y="1083"/>
                  </a:lnTo>
                  <a:lnTo>
                    <a:pt x="854" y="1082"/>
                  </a:lnTo>
                  <a:lnTo>
                    <a:pt x="692" y="1079"/>
                  </a:lnTo>
                  <a:lnTo>
                    <a:pt x="465" y="1079"/>
                  </a:lnTo>
                  <a:lnTo>
                    <a:pt x="428" y="1079"/>
                  </a:lnTo>
                  <a:lnTo>
                    <a:pt x="392" y="1079"/>
                  </a:lnTo>
                  <a:lnTo>
                    <a:pt x="358" y="1079"/>
                  </a:lnTo>
                  <a:lnTo>
                    <a:pt x="326" y="1079"/>
                  </a:lnTo>
                  <a:lnTo>
                    <a:pt x="296" y="1080"/>
                  </a:lnTo>
                  <a:lnTo>
                    <a:pt x="268" y="1080"/>
                  </a:lnTo>
                  <a:lnTo>
                    <a:pt x="241" y="1080"/>
                  </a:lnTo>
                  <a:lnTo>
                    <a:pt x="217" y="1080"/>
                  </a:lnTo>
                  <a:lnTo>
                    <a:pt x="193" y="1080"/>
                  </a:lnTo>
                  <a:lnTo>
                    <a:pt x="168" y="1081"/>
                  </a:lnTo>
                  <a:lnTo>
                    <a:pt x="143" y="1081"/>
                  </a:lnTo>
                  <a:lnTo>
                    <a:pt x="116" y="1082"/>
                  </a:lnTo>
                  <a:lnTo>
                    <a:pt x="89" y="1082"/>
                  </a:lnTo>
                  <a:lnTo>
                    <a:pt x="60" y="1083"/>
                  </a:lnTo>
                  <a:lnTo>
                    <a:pt x="31" y="1083"/>
                  </a:lnTo>
                  <a:lnTo>
                    <a:pt x="0" y="1084"/>
                  </a:lnTo>
                  <a:lnTo>
                    <a:pt x="0" y="0"/>
                  </a:lnTo>
                  <a:lnTo>
                    <a:pt x="16" y="1"/>
                  </a:lnTo>
                  <a:lnTo>
                    <a:pt x="33" y="2"/>
                  </a:lnTo>
                  <a:lnTo>
                    <a:pt x="51" y="3"/>
                  </a:lnTo>
                  <a:lnTo>
                    <a:pt x="69" y="3"/>
                  </a:lnTo>
                  <a:lnTo>
                    <a:pt x="87" y="3"/>
                  </a:lnTo>
                  <a:lnTo>
                    <a:pt x="104" y="2"/>
                  </a:lnTo>
                  <a:lnTo>
                    <a:pt x="121" y="1"/>
                  </a:lnTo>
                  <a:lnTo>
                    <a:pt x="139" y="0"/>
                  </a:lnTo>
                  <a:lnTo>
                    <a:pt x="139" y="1003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" name="Freeform 16"/>
            <p:cNvSpPr>
              <a:spLocks noEditPoints="1"/>
            </p:cNvSpPr>
            <p:nvPr userDrawn="1"/>
          </p:nvSpPr>
          <p:spPr bwMode="auto">
            <a:xfrm>
              <a:off x="2324" y="1704"/>
              <a:ext cx="59" cy="65"/>
            </a:xfrm>
            <a:custGeom>
              <a:avLst/>
              <a:gdLst>
                <a:gd name="T0" fmla="*/ 0 w 1001"/>
                <a:gd name="T1" fmla="*/ 0 h 1103"/>
                <a:gd name="T2" fmla="*/ 0 w 1001"/>
                <a:gd name="T3" fmla="*/ 0 h 1103"/>
                <a:gd name="T4" fmla="*/ 0 w 1001"/>
                <a:gd name="T5" fmla="*/ 0 h 1103"/>
                <a:gd name="T6" fmla="*/ 0 w 1001"/>
                <a:gd name="T7" fmla="*/ 0 h 1103"/>
                <a:gd name="T8" fmla="*/ 0 w 1001"/>
                <a:gd name="T9" fmla="*/ 0 h 1103"/>
                <a:gd name="T10" fmla="*/ 0 w 1001"/>
                <a:gd name="T11" fmla="*/ 0 h 1103"/>
                <a:gd name="T12" fmla="*/ 0 w 1001"/>
                <a:gd name="T13" fmla="*/ 0 h 1103"/>
                <a:gd name="T14" fmla="*/ 0 w 1001"/>
                <a:gd name="T15" fmla="*/ 0 h 1103"/>
                <a:gd name="T16" fmla="*/ 0 w 1001"/>
                <a:gd name="T17" fmla="*/ 0 h 1103"/>
                <a:gd name="T18" fmla="*/ 0 w 1001"/>
                <a:gd name="T19" fmla="*/ 0 h 1103"/>
                <a:gd name="T20" fmla="*/ 0 w 1001"/>
                <a:gd name="T21" fmla="*/ 0 h 1103"/>
                <a:gd name="T22" fmla="*/ 0 w 1001"/>
                <a:gd name="T23" fmla="*/ 0 h 1103"/>
                <a:gd name="T24" fmla="*/ 0 w 1001"/>
                <a:gd name="T25" fmla="*/ 0 h 1103"/>
                <a:gd name="T26" fmla="*/ 0 w 1001"/>
                <a:gd name="T27" fmla="*/ 0 h 1103"/>
                <a:gd name="T28" fmla="*/ 0 w 1001"/>
                <a:gd name="T29" fmla="*/ 0 h 1103"/>
                <a:gd name="T30" fmla="*/ 0 w 1001"/>
                <a:gd name="T31" fmla="*/ 0 h 1103"/>
                <a:gd name="T32" fmla="*/ 0 w 1001"/>
                <a:gd name="T33" fmla="*/ 0 h 1103"/>
                <a:gd name="T34" fmla="*/ 0 w 1001"/>
                <a:gd name="T35" fmla="*/ 0 h 1103"/>
                <a:gd name="T36" fmla="*/ 0 w 1001"/>
                <a:gd name="T37" fmla="*/ 0 h 1103"/>
                <a:gd name="T38" fmla="*/ 0 w 1001"/>
                <a:gd name="T39" fmla="*/ 0 h 1103"/>
                <a:gd name="T40" fmla="*/ 0 w 1001"/>
                <a:gd name="T41" fmla="*/ 0 h 1103"/>
                <a:gd name="T42" fmla="*/ 0 w 1001"/>
                <a:gd name="T43" fmla="*/ 0 h 1103"/>
                <a:gd name="T44" fmla="*/ 0 w 1001"/>
                <a:gd name="T45" fmla="*/ 0 h 1103"/>
                <a:gd name="T46" fmla="*/ 0 w 1001"/>
                <a:gd name="T47" fmla="*/ 0 h 1103"/>
                <a:gd name="T48" fmla="*/ 0 w 1001"/>
                <a:gd name="T49" fmla="*/ 0 h 1103"/>
                <a:gd name="T50" fmla="*/ 0 w 1001"/>
                <a:gd name="T51" fmla="*/ 0 h 1103"/>
                <a:gd name="T52" fmla="*/ 0 w 1001"/>
                <a:gd name="T53" fmla="*/ 0 h 1103"/>
                <a:gd name="T54" fmla="*/ 0 w 1001"/>
                <a:gd name="T55" fmla="*/ 0 h 1103"/>
                <a:gd name="T56" fmla="*/ 0 w 1001"/>
                <a:gd name="T57" fmla="*/ 0 h 1103"/>
                <a:gd name="T58" fmla="*/ 0 w 1001"/>
                <a:gd name="T59" fmla="*/ 0 h 1103"/>
                <a:gd name="T60" fmla="*/ 0 w 1001"/>
                <a:gd name="T61" fmla="*/ 0 h 1103"/>
                <a:gd name="T62" fmla="*/ 0 w 1001"/>
                <a:gd name="T63" fmla="*/ 0 h 1103"/>
                <a:gd name="T64" fmla="*/ 0 w 1001"/>
                <a:gd name="T65" fmla="*/ 0 h 1103"/>
                <a:gd name="T66" fmla="*/ 0 w 1001"/>
                <a:gd name="T67" fmla="*/ 0 h 1103"/>
                <a:gd name="T68" fmla="*/ 0 w 1001"/>
                <a:gd name="T69" fmla="*/ 0 h 1103"/>
                <a:gd name="T70" fmla="*/ 0 w 1001"/>
                <a:gd name="T71" fmla="*/ 0 h 1103"/>
                <a:gd name="T72" fmla="*/ 0 w 1001"/>
                <a:gd name="T73" fmla="*/ 0 h 1103"/>
                <a:gd name="T74" fmla="*/ 0 w 1001"/>
                <a:gd name="T75" fmla="*/ 0 h 1103"/>
                <a:gd name="T76" fmla="*/ 0 w 1001"/>
                <a:gd name="T77" fmla="*/ 0 h 1103"/>
                <a:gd name="T78" fmla="*/ 0 w 1001"/>
                <a:gd name="T79" fmla="*/ 0 h 1103"/>
                <a:gd name="T80" fmla="*/ 0 w 1001"/>
                <a:gd name="T81" fmla="*/ 0 h 1103"/>
                <a:gd name="T82" fmla="*/ 0 w 1001"/>
                <a:gd name="T83" fmla="*/ 0 h 1103"/>
                <a:gd name="T84" fmla="*/ 0 w 1001"/>
                <a:gd name="T85" fmla="*/ 0 h 1103"/>
                <a:gd name="T86" fmla="*/ 0 w 1001"/>
                <a:gd name="T87" fmla="*/ 0 h 1103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001" h="1103">
                  <a:moveTo>
                    <a:pt x="0" y="1103"/>
                  </a:moveTo>
                  <a:lnTo>
                    <a:pt x="493" y="0"/>
                  </a:lnTo>
                  <a:lnTo>
                    <a:pt x="528" y="0"/>
                  </a:lnTo>
                  <a:lnTo>
                    <a:pt x="1001" y="1103"/>
                  </a:lnTo>
                  <a:lnTo>
                    <a:pt x="968" y="1100"/>
                  </a:lnTo>
                  <a:lnTo>
                    <a:pt x="959" y="1100"/>
                  </a:lnTo>
                  <a:lnTo>
                    <a:pt x="954" y="1100"/>
                  </a:lnTo>
                  <a:lnTo>
                    <a:pt x="945" y="1099"/>
                  </a:lnTo>
                  <a:lnTo>
                    <a:pt x="920" y="1098"/>
                  </a:lnTo>
                  <a:lnTo>
                    <a:pt x="894" y="1098"/>
                  </a:lnTo>
                  <a:lnTo>
                    <a:pt x="871" y="1099"/>
                  </a:lnTo>
                  <a:lnTo>
                    <a:pt x="836" y="1103"/>
                  </a:lnTo>
                  <a:lnTo>
                    <a:pt x="820" y="1057"/>
                  </a:lnTo>
                  <a:lnTo>
                    <a:pt x="805" y="1016"/>
                  </a:lnTo>
                  <a:lnTo>
                    <a:pt x="794" y="983"/>
                  </a:lnTo>
                  <a:lnTo>
                    <a:pt x="784" y="957"/>
                  </a:lnTo>
                  <a:lnTo>
                    <a:pt x="778" y="940"/>
                  </a:lnTo>
                  <a:lnTo>
                    <a:pt x="771" y="922"/>
                  </a:lnTo>
                  <a:lnTo>
                    <a:pt x="763" y="902"/>
                  </a:lnTo>
                  <a:lnTo>
                    <a:pt x="753" y="879"/>
                  </a:lnTo>
                  <a:lnTo>
                    <a:pt x="744" y="855"/>
                  </a:lnTo>
                  <a:lnTo>
                    <a:pt x="734" y="831"/>
                  </a:lnTo>
                  <a:lnTo>
                    <a:pt x="725" y="805"/>
                  </a:lnTo>
                  <a:lnTo>
                    <a:pt x="714" y="780"/>
                  </a:lnTo>
                  <a:lnTo>
                    <a:pt x="705" y="754"/>
                  </a:lnTo>
                  <a:lnTo>
                    <a:pt x="693" y="729"/>
                  </a:lnTo>
                  <a:lnTo>
                    <a:pt x="682" y="702"/>
                  </a:lnTo>
                  <a:lnTo>
                    <a:pt x="671" y="676"/>
                  </a:lnTo>
                  <a:lnTo>
                    <a:pt x="270" y="676"/>
                  </a:lnTo>
                  <a:lnTo>
                    <a:pt x="231" y="775"/>
                  </a:lnTo>
                  <a:lnTo>
                    <a:pt x="183" y="900"/>
                  </a:lnTo>
                  <a:lnTo>
                    <a:pt x="148" y="998"/>
                  </a:lnTo>
                  <a:lnTo>
                    <a:pt x="115" y="1103"/>
                  </a:lnTo>
                  <a:lnTo>
                    <a:pt x="90" y="1100"/>
                  </a:lnTo>
                  <a:lnTo>
                    <a:pt x="81" y="1100"/>
                  </a:lnTo>
                  <a:lnTo>
                    <a:pt x="75" y="1099"/>
                  </a:lnTo>
                  <a:lnTo>
                    <a:pt x="56" y="1098"/>
                  </a:lnTo>
                  <a:lnTo>
                    <a:pt x="39" y="1098"/>
                  </a:lnTo>
                  <a:lnTo>
                    <a:pt x="23" y="1099"/>
                  </a:lnTo>
                  <a:lnTo>
                    <a:pt x="0" y="1103"/>
                  </a:lnTo>
                  <a:close/>
                  <a:moveTo>
                    <a:pt x="646" y="611"/>
                  </a:moveTo>
                  <a:lnTo>
                    <a:pt x="473" y="207"/>
                  </a:lnTo>
                  <a:lnTo>
                    <a:pt x="300" y="611"/>
                  </a:lnTo>
                  <a:lnTo>
                    <a:pt x="646" y="611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" name="Freeform 17"/>
            <p:cNvSpPr>
              <a:spLocks/>
            </p:cNvSpPr>
            <p:nvPr userDrawn="1"/>
          </p:nvSpPr>
          <p:spPr bwMode="auto">
            <a:xfrm>
              <a:off x="2276" y="1706"/>
              <a:ext cx="46" cy="62"/>
            </a:xfrm>
            <a:custGeom>
              <a:avLst/>
              <a:gdLst>
                <a:gd name="T0" fmla="*/ 0 w 791"/>
                <a:gd name="T1" fmla="*/ 0 h 1081"/>
                <a:gd name="T2" fmla="*/ 0 w 791"/>
                <a:gd name="T3" fmla="*/ 0 h 1081"/>
                <a:gd name="T4" fmla="*/ 0 w 791"/>
                <a:gd name="T5" fmla="*/ 0 h 1081"/>
                <a:gd name="T6" fmla="*/ 0 w 791"/>
                <a:gd name="T7" fmla="*/ 0 h 1081"/>
                <a:gd name="T8" fmla="*/ 0 w 791"/>
                <a:gd name="T9" fmla="*/ 0 h 1081"/>
                <a:gd name="T10" fmla="*/ 0 w 791"/>
                <a:gd name="T11" fmla="*/ 0 h 1081"/>
                <a:gd name="T12" fmla="*/ 0 w 791"/>
                <a:gd name="T13" fmla="*/ 0 h 1081"/>
                <a:gd name="T14" fmla="*/ 0 w 791"/>
                <a:gd name="T15" fmla="*/ 0 h 1081"/>
                <a:gd name="T16" fmla="*/ 0 w 791"/>
                <a:gd name="T17" fmla="*/ 0 h 1081"/>
                <a:gd name="T18" fmla="*/ 0 w 791"/>
                <a:gd name="T19" fmla="*/ 0 h 1081"/>
                <a:gd name="T20" fmla="*/ 0 w 791"/>
                <a:gd name="T21" fmla="*/ 0 h 1081"/>
                <a:gd name="T22" fmla="*/ 0 w 791"/>
                <a:gd name="T23" fmla="*/ 0 h 1081"/>
                <a:gd name="T24" fmla="*/ 0 w 791"/>
                <a:gd name="T25" fmla="*/ 0 h 1081"/>
                <a:gd name="T26" fmla="*/ 0 w 791"/>
                <a:gd name="T27" fmla="*/ 0 h 1081"/>
                <a:gd name="T28" fmla="*/ 0 w 791"/>
                <a:gd name="T29" fmla="*/ 0 h 1081"/>
                <a:gd name="T30" fmla="*/ 0 w 791"/>
                <a:gd name="T31" fmla="*/ 0 h 1081"/>
                <a:gd name="T32" fmla="*/ 0 w 791"/>
                <a:gd name="T33" fmla="*/ 0 h 1081"/>
                <a:gd name="T34" fmla="*/ 0 w 791"/>
                <a:gd name="T35" fmla="*/ 0 h 1081"/>
                <a:gd name="T36" fmla="*/ 0 w 791"/>
                <a:gd name="T37" fmla="*/ 0 h 1081"/>
                <a:gd name="T38" fmla="*/ 0 w 791"/>
                <a:gd name="T39" fmla="*/ 0 h 1081"/>
                <a:gd name="T40" fmla="*/ 0 w 791"/>
                <a:gd name="T41" fmla="*/ 0 h 1081"/>
                <a:gd name="T42" fmla="*/ 0 w 791"/>
                <a:gd name="T43" fmla="*/ 0 h 1081"/>
                <a:gd name="T44" fmla="*/ 0 w 791"/>
                <a:gd name="T45" fmla="*/ 0 h 1081"/>
                <a:gd name="T46" fmla="*/ 0 w 791"/>
                <a:gd name="T47" fmla="*/ 0 h 1081"/>
                <a:gd name="T48" fmla="*/ 0 w 791"/>
                <a:gd name="T49" fmla="*/ 0 h 1081"/>
                <a:gd name="T50" fmla="*/ 0 w 791"/>
                <a:gd name="T51" fmla="*/ 0 h 1081"/>
                <a:gd name="T52" fmla="*/ 0 w 791"/>
                <a:gd name="T53" fmla="*/ 0 h 1081"/>
                <a:gd name="T54" fmla="*/ 0 w 791"/>
                <a:gd name="T55" fmla="*/ 0 h 1081"/>
                <a:gd name="T56" fmla="*/ 0 w 791"/>
                <a:gd name="T57" fmla="*/ 0 h 1081"/>
                <a:gd name="T58" fmla="*/ 0 w 791"/>
                <a:gd name="T59" fmla="*/ 0 h 1081"/>
                <a:gd name="T60" fmla="*/ 0 w 791"/>
                <a:gd name="T61" fmla="*/ 0 h 1081"/>
                <a:gd name="T62" fmla="*/ 0 w 791"/>
                <a:gd name="T63" fmla="*/ 0 h 1081"/>
                <a:gd name="T64" fmla="*/ 0 w 791"/>
                <a:gd name="T65" fmla="*/ 0 h 1081"/>
                <a:gd name="T66" fmla="*/ 0 w 791"/>
                <a:gd name="T67" fmla="*/ 0 h 1081"/>
                <a:gd name="T68" fmla="*/ 0 w 791"/>
                <a:gd name="T69" fmla="*/ 0 h 1081"/>
                <a:gd name="T70" fmla="*/ 0 w 791"/>
                <a:gd name="T71" fmla="*/ 0 h 1081"/>
                <a:gd name="T72" fmla="*/ 0 w 791"/>
                <a:gd name="T73" fmla="*/ 0 h 1081"/>
                <a:gd name="T74" fmla="*/ 0 w 791"/>
                <a:gd name="T75" fmla="*/ 0 h 1081"/>
                <a:gd name="T76" fmla="*/ 0 w 791"/>
                <a:gd name="T77" fmla="*/ 0 h 1081"/>
                <a:gd name="T78" fmla="*/ 0 w 791"/>
                <a:gd name="T79" fmla="*/ 0 h 1081"/>
                <a:gd name="T80" fmla="*/ 0 w 791"/>
                <a:gd name="T81" fmla="*/ 0 h 1081"/>
                <a:gd name="T82" fmla="*/ 0 w 791"/>
                <a:gd name="T83" fmla="*/ 0 h 1081"/>
                <a:gd name="T84" fmla="*/ 0 w 791"/>
                <a:gd name="T85" fmla="*/ 0 h 1081"/>
                <a:gd name="T86" fmla="*/ 0 w 791"/>
                <a:gd name="T87" fmla="*/ 0 h 1081"/>
                <a:gd name="T88" fmla="*/ 0 w 791"/>
                <a:gd name="T89" fmla="*/ 0 h 1081"/>
                <a:gd name="T90" fmla="*/ 0 w 791"/>
                <a:gd name="T91" fmla="*/ 0 h 1081"/>
                <a:gd name="T92" fmla="*/ 0 w 791"/>
                <a:gd name="T93" fmla="*/ 0 h 1081"/>
                <a:gd name="T94" fmla="*/ 0 w 791"/>
                <a:gd name="T95" fmla="*/ 0 h 1081"/>
                <a:gd name="T96" fmla="*/ 0 w 791"/>
                <a:gd name="T97" fmla="*/ 0 h 1081"/>
                <a:gd name="T98" fmla="*/ 0 w 791"/>
                <a:gd name="T99" fmla="*/ 0 h 1081"/>
                <a:gd name="T100" fmla="*/ 0 w 791"/>
                <a:gd name="T101" fmla="*/ 0 h 1081"/>
                <a:gd name="T102" fmla="*/ 0 w 791"/>
                <a:gd name="T103" fmla="*/ 0 h 1081"/>
                <a:gd name="T104" fmla="*/ 0 w 791"/>
                <a:gd name="T105" fmla="*/ 0 h 1081"/>
                <a:gd name="T106" fmla="*/ 0 w 791"/>
                <a:gd name="T107" fmla="*/ 0 h 1081"/>
                <a:gd name="T108" fmla="*/ 0 w 791"/>
                <a:gd name="T109" fmla="*/ 0 h 1081"/>
                <a:gd name="T110" fmla="*/ 0 w 791"/>
                <a:gd name="T111" fmla="*/ 0 h 1081"/>
                <a:gd name="T112" fmla="*/ 0 w 791"/>
                <a:gd name="T113" fmla="*/ 0 h 1081"/>
                <a:gd name="T114" fmla="*/ 0 w 791"/>
                <a:gd name="T115" fmla="*/ 0 h 1081"/>
                <a:gd name="T116" fmla="*/ 0 w 791"/>
                <a:gd name="T117" fmla="*/ 0 h 1081"/>
                <a:gd name="T118" fmla="*/ 0 w 791"/>
                <a:gd name="T119" fmla="*/ 0 h 108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791" h="1081">
                  <a:moveTo>
                    <a:pt x="509" y="937"/>
                  </a:moveTo>
                  <a:lnTo>
                    <a:pt x="164" y="535"/>
                  </a:lnTo>
                  <a:lnTo>
                    <a:pt x="160" y="531"/>
                  </a:lnTo>
                  <a:lnTo>
                    <a:pt x="154" y="528"/>
                  </a:lnTo>
                  <a:lnTo>
                    <a:pt x="149" y="527"/>
                  </a:lnTo>
                  <a:lnTo>
                    <a:pt x="143" y="526"/>
                  </a:lnTo>
                  <a:lnTo>
                    <a:pt x="142" y="527"/>
                  </a:lnTo>
                  <a:lnTo>
                    <a:pt x="141" y="527"/>
                  </a:lnTo>
                  <a:lnTo>
                    <a:pt x="138" y="528"/>
                  </a:lnTo>
                  <a:lnTo>
                    <a:pt x="137" y="531"/>
                  </a:lnTo>
                  <a:lnTo>
                    <a:pt x="137" y="1081"/>
                  </a:lnTo>
                  <a:lnTo>
                    <a:pt x="110" y="1078"/>
                  </a:lnTo>
                  <a:lnTo>
                    <a:pt x="98" y="1078"/>
                  </a:lnTo>
                  <a:lnTo>
                    <a:pt x="90" y="1077"/>
                  </a:lnTo>
                  <a:lnTo>
                    <a:pt x="69" y="1076"/>
                  </a:lnTo>
                  <a:lnTo>
                    <a:pt x="37" y="1077"/>
                  </a:lnTo>
                  <a:lnTo>
                    <a:pt x="0" y="1081"/>
                  </a:lnTo>
                  <a:lnTo>
                    <a:pt x="0" y="0"/>
                  </a:lnTo>
                  <a:lnTo>
                    <a:pt x="39" y="4"/>
                  </a:lnTo>
                  <a:lnTo>
                    <a:pt x="69" y="5"/>
                  </a:lnTo>
                  <a:lnTo>
                    <a:pt x="95" y="4"/>
                  </a:lnTo>
                  <a:lnTo>
                    <a:pt x="137" y="0"/>
                  </a:lnTo>
                  <a:lnTo>
                    <a:pt x="137" y="489"/>
                  </a:lnTo>
                  <a:lnTo>
                    <a:pt x="142" y="491"/>
                  </a:lnTo>
                  <a:lnTo>
                    <a:pt x="145" y="492"/>
                  </a:lnTo>
                  <a:lnTo>
                    <a:pt x="151" y="491"/>
                  </a:lnTo>
                  <a:lnTo>
                    <a:pt x="160" y="489"/>
                  </a:lnTo>
                  <a:lnTo>
                    <a:pt x="168" y="485"/>
                  </a:lnTo>
                  <a:lnTo>
                    <a:pt x="178" y="480"/>
                  </a:lnTo>
                  <a:lnTo>
                    <a:pt x="184" y="473"/>
                  </a:lnTo>
                  <a:lnTo>
                    <a:pt x="192" y="467"/>
                  </a:lnTo>
                  <a:lnTo>
                    <a:pt x="201" y="459"/>
                  </a:lnTo>
                  <a:lnTo>
                    <a:pt x="210" y="451"/>
                  </a:lnTo>
                  <a:lnTo>
                    <a:pt x="221" y="440"/>
                  </a:lnTo>
                  <a:lnTo>
                    <a:pt x="234" y="430"/>
                  </a:lnTo>
                  <a:lnTo>
                    <a:pt x="247" y="417"/>
                  </a:lnTo>
                  <a:lnTo>
                    <a:pt x="261" y="402"/>
                  </a:lnTo>
                  <a:lnTo>
                    <a:pt x="650" y="0"/>
                  </a:lnTo>
                  <a:lnTo>
                    <a:pt x="685" y="4"/>
                  </a:lnTo>
                  <a:lnTo>
                    <a:pt x="712" y="5"/>
                  </a:lnTo>
                  <a:lnTo>
                    <a:pt x="736" y="4"/>
                  </a:lnTo>
                  <a:lnTo>
                    <a:pt x="773" y="0"/>
                  </a:lnTo>
                  <a:lnTo>
                    <a:pt x="416" y="346"/>
                  </a:lnTo>
                  <a:lnTo>
                    <a:pt x="283" y="481"/>
                  </a:lnTo>
                  <a:lnTo>
                    <a:pt x="414" y="632"/>
                  </a:lnTo>
                  <a:lnTo>
                    <a:pt x="569" y="803"/>
                  </a:lnTo>
                  <a:lnTo>
                    <a:pt x="665" y="916"/>
                  </a:lnTo>
                  <a:lnTo>
                    <a:pt x="791" y="1074"/>
                  </a:lnTo>
                  <a:lnTo>
                    <a:pt x="791" y="1081"/>
                  </a:lnTo>
                  <a:lnTo>
                    <a:pt x="758" y="1078"/>
                  </a:lnTo>
                  <a:lnTo>
                    <a:pt x="748" y="1078"/>
                  </a:lnTo>
                  <a:lnTo>
                    <a:pt x="741" y="1078"/>
                  </a:lnTo>
                  <a:lnTo>
                    <a:pt x="733" y="1077"/>
                  </a:lnTo>
                  <a:lnTo>
                    <a:pt x="706" y="1076"/>
                  </a:lnTo>
                  <a:lnTo>
                    <a:pt x="665" y="1077"/>
                  </a:lnTo>
                  <a:lnTo>
                    <a:pt x="618" y="1081"/>
                  </a:lnTo>
                  <a:lnTo>
                    <a:pt x="588" y="1039"/>
                  </a:lnTo>
                  <a:lnTo>
                    <a:pt x="560" y="1002"/>
                  </a:lnTo>
                  <a:lnTo>
                    <a:pt x="534" y="968"/>
                  </a:lnTo>
                  <a:lnTo>
                    <a:pt x="509" y="937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" name="Freeform 18"/>
            <p:cNvSpPr>
              <a:spLocks/>
            </p:cNvSpPr>
            <p:nvPr userDrawn="1"/>
          </p:nvSpPr>
          <p:spPr bwMode="auto">
            <a:xfrm>
              <a:off x="2203" y="1706"/>
              <a:ext cx="56" cy="62"/>
            </a:xfrm>
            <a:custGeom>
              <a:avLst/>
              <a:gdLst>
                <a:gd name="T0" fmla="*/ 0 w 942"/>
                <a:gd name="T1" fmla="*/ 0 h 1081"/>
                <a:gd name="T2" fmla="*/ 0 w 942"/>
                <a:gd name="T3" fmla="*/ 0 h 1081"/>
                <a:gd name="T4" fmla="*/ 0 w 942"/>
                <a:gd name="T5" fmla="*/ 0 h 1081"/>
                <a:gd name="T6" fmla="*/ 0 w 942"/>
                <a:gd name="T7" fmla="*/ 0 h 1081"/>
                <a:gd name="T8" fmla="*/ 0 w 942"/>
                <a:gd name="T9" fmla="*/ 0 h 1081"/>
                <a:gd name="T10" fmla="*/ 0 w 942"/>
                <a:gd name="T11" fmla="*/ 0 h 1081"/>
                <a:gd name="T12" fmla="*/ 0 w 942"/>
                <a:gd name="T13" fmla="*/ 0 h 1081"/>
                <a:gd name="T14" fmla="*/ 0 w 942"/>
                <a:gd name="T15" fmla="*/ 0 h 1081"/>
                <a:gd name="T16" fmla="*/ 0 w 942"/>
                <a:gd name="T17" fmla="*/ 0 h 1081"/>
                <a:gd name="T18" fmla="*/ 0 w 942"/>
                <a:gd name="T19" fmla="*/ 0 h 1081"/>
                <a:gd name="T20" fmla="*/ 0 w 942"/>
                <a:gd name="T21" fmla="*/ 0 h 1081"/>
                <a:gd name="T22" fmla="*/ 0 w 942"/>
                <a:gd name="T23" fmla="*/ 0 h 1081"/>
                <a:gd name="T24" fmla="*/ 0 w 942"/>
                <a:gd name="T25" fmla="*/ 0 h 1081"/>
                <a:gd name="T26" fmla="*/ 0 w 942"/>
                <a:gd name="T27" fmla="*/ 0 h 1081"/>
                <a:gd name="T28" fmla="*/ 0 w 942"/>
                <a:gd name="T29" fmla="*/ 0 h 1081"/>
                <a:gd name="T30" fmla="*/ 0 w 942"/>
                <a:gd name="T31" fmla="*/ 0 h 1081"/>
                <a:gd name="T32" fmla="*/ 0 w 942"/>
                <a:gd name="T33" fmla="*/ 0 h 1081"/>
                <a:gd name="T34" fmla="*/ 0 w 942"/>
                <a:gd name="T35" fmla="*/ 0 h 1081"/>
                <a:gd name="T36" fmla="*/ 0 w 942"/>
                <a:gd name="T37" fmla="*/ 0 h 1081"/>
                <a:gd name="T38" fmla="*/ 0 w 942"/>
                <a:gd name="T39" fmla="*/ 0 h 1081"/>
                <a:gd name="T40" fmla="*/ 0 w 942"/>
                <a:gd name="T41" fmla="*/ 0 h 1081"/>
                <a:gd name="T42" fmla="*/ 0 w 942"/>
                <a:gd name="T43" fmla="*/ 0 h 1081"/>
                <a:gd name="T44" fmla="*/ 0 w 942"/>
                <a:gd name="T45" fmla="*/ 0 h 1081"/>
                <a:gd name="T46" fmla="*/ 0 w 942"/>
                <a:gd name="T47" fmla="*/ 0 h 1081"/>
                <a:gd name="T48" fmla="*/ 0 w 942"/>
                <a:gd name="T49" fmla="*/ 0 h 1081"/>
                <a:gd name="T50" fmla="*/ 0 w 942"/>
                <a:gd name="T51" fmla="*/ 0 h 1081"/>
                <a:gd name="T52" fmla="*/ 0 w 942"/>
                <a:gd name="T53" fmla="*/ 0 h 1081"/>
                <a:gd name="T54" fmla="*/ 0 w 942"/>
                <a:gd name="T55" fmla="*/ 0 h 1081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942" h="1081">
                  <a:moveTo>
                    <a:pt x="786" y="218"/>
                  </a:moveTo>
                  <a:lnTo>
                    <a:pt x="128" y="985"/>
                  </a:lnTo>
                  <a:lnTo>
                    <a:pt x="105" y="1011"/>
                  </a:lnTo>
                  <a:lnTo>
                    <a:pt x="83" y="1037"/>
                  </a:lnTo>
                  <a:lnTo>
                    <a:pt x="64" y="1060"/>
                  </a:lnTo>
                  <a:lnTo>
                    <a:pt x="48" y="1081"/>
                  </a:lnTo>
                  <a:lnTo>
                    <a:pt x="0" y="1081"/>
                  </a:lnTo>
                  <a:lnTo>
                    <a:pt x="0" y="0"/>
                  </a:lnTo>
                  <a:lnTo>
                    <a:pt x="10" y="2"/>
                  </a:lnTo>
                  <a:lnTo>
                    <a:pt x="24" y="4"/>
                  </a:lnTo>
                  <a:lnTo>
                    <a:pt x="45" y="5"/>
                  </a:lnTo>
                  <a:lnTo>
                    <a:pt x="68" y="5"/>
                  </a:lnTo>
                  <a:lnTo>
                    <a:pt x="138" y="0"/>
                  </a:lnTo>
                  <a:lnTo>
                    <a:pt x="138" y="826"/>
                  </a:lnTo>
                  <a:lnTo>
                    <a:pt x="154" y="826"/>
                  </a:lnTo>
                  <a:lnTo>
                    <a:pt x="871" y="0"/>
                  </a:lnTo>
                  <a:lnTo>
                    <a:pt x="942" y="0"/>
                  </a:lnTo>
                  <a:lnTo>
                    <a:pt x="942" y="1081"/>
                  </a:lnTo>
                  <a:lnTo>
                    <a:pt x="922" y="1078"/>
                  </a:lnTo>
                  <a:lnTo>
                    <a:pt x="903" y="1077"/>
                  </a:lnTo>
                  <a:lnTo>
                    <a:pt x="887" y="1076"/>
                  </a:lnTo>
                  <a:lnTo>
                    <a:pt x="871" y="1076"/>
                  </a:lnTo>
                  <a:lnTo>
                    <a:pt x="858" y="1076"/>
                  </a:lnTo>
                  <a:lnTo>
                    <a:pt x="842" y="1077"/>
                  </a:lnTo>
                  <a:lnTo>
                    <a:pt x="823" y="1078"/>
                  </a:lnTo>
                  <a:lnTo>
                    <a:pt x="802" y="1081"/>
                  </a:lnTo>
                  <a:lnTo>
                    <a:pt x="802" y="218"/>
                  </a:lnTo>
                  <a:lnTo>
                    <a:pt x="786" y="218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" name="Freeform 19"/>
            <p:cNvSpPr>
              <a:spLocks noEditPoints="1"/>
            </p:cNvSpPr>
            <p:nvPr userDrawn="1"/>
          </p:nvSpPr>
          <p:spPr bwMode="auto">
            <a:xfrm>
              <a:off x="2117" y="1706"/>
              <a:ext cx="74" cy="62"/>
            </a:xfrm>
            <a:custGeom>
              <a:avLst/>
              <a:gdLst>
                <a:gd name="T0" fmla="*/ 0 w 1268"/>
                <a:gd name="T1" fmla="*/ 0 h 1081"/>
                <a:gd name="T2" fmla="*/ 0 w 1268"/>
                <a:gd name="T3" fmla="*/ 0 h 1081"/>
                <a:gd name="T4" fmla="*/ 0 w 1268"/>
                <a:gd name="T5" fmla="*/ 0 h 1081"/>
                <a:gd name="T6" fmla="*/ 0 w 1268"/>
                <a:gd name="T7" fmla="*/ 0 h 1081"/>
                <a:gd name="T8" fmla="*/ 0 w 1268"/>
                <a:gd name="T9" fmla="*/ 0 h 1081"/>
                <a:gd name="T10" fmla="*/ 0 w 1268"/>
                <a:gd name="T11" fmla="*/ 0 h 1081"/>
                <a:gd name="T12" fmla="*/ 0 w 1268"/>
                <a:gd name="T13" fmla="*/ 0 h 1081"/>
                <a:gd name="T14" fmla="*/ 0 w 1268"/>
                <a:gd name="T15" fmla="*/ 0 h 1081"/>
                <a:gd name="T16" fmla="*/ 0 w 1268"/>
                <a:gd name="T17" fmla="*/ 0 h 1081"/>
                <a:gd name="T18" fmla="*/ 0 w 1268"/>
                <a:gd name="T19" fmla="*/ 0 h 1081"/>
                <a:gd name="T20" fmla="*/ 0 w 1268"/>
                <a:gd name="T21" fmla="*/ 0 h 1081"/>
                <a:gd name="T22" fmla="*/ 0 w 1268"/>
                <a:gd name="T23" fmla="*/ 0 h 1081"/>
                <a:gd name="T24" fmla="*/ 0 w 1268"/>
                <a:gd name="T25" fmla="*/ 0 h 1081"/>
                <a:gd name="T26" fmla="*/ 0 w 1268"/>
                <a:gd name="T27" fmla="*/ 0 h 1081"/>
                <a:gd name="T28" fmla="*/ 0 w 1268"/>
                <a:gd name="T29" fmla="*/ 0 h 1081"/>
                <a:gd name="T30" fmla="*/ 0 w 1268"/>
                <a:gd name="T31" fmla="*/ 0 h 1081"/>
                <a:gd name="T32" fmla="*/ 0 w 1268"/>
                <a:gd name="T33" fmla="*/ 0 h 1081"/>
                <a:gd name="T34" fmla="*/ 0 w 1268"/>
                <a:gd name="T35" fmla="*/ 0 h 1081"/>
                <a:gd name="T36" fmla="*/ 0 w 1268"/>
                <a:gd name="T37" fmla="*/ 0 h 1081"/>
                <a:gd name="T38" fmla="*/ 0 w 1268"/>
                <a:gd name="T39" fmla="*/ 0 h 1081"/>
                <a:gd name="T40" fmla="*/ 0 w 1268"/>
                <a:gd name="T41" fmla="*/ 0 h 1081"/>
                <a:gd name="T42" fmla="*/ 0 w 1268"/>
                <a:gd name="T43" fmla="*/ 0 h 1081"/>
                <a:gd name="T44" fmla="*/ 0 w 1268"/>
                <a:gd name="T45" fmla="*/ 0 h 1081"/>
                <a:gd name="T46" fmla="*/ 0 w 1268"/>
                <a:gd name="T47" fmla="*/ 0 h 1081"/>
                <a:gd name="T48" fmla="*/ 0 w 1268"/>
                <a:gd name="T49" fmla="*/ 0 h 1081"/>
                <a:gd name="T50" fmla="*/ 0 w 1268"/>
                <a:gd name="T51" fmla="*/ 0 h 1081"/>
                <a:gd name="T52" fmla="*/ 0 w 1268"/>
                <a:gd name="T53" fmla="*/ 0 h 1081"/>
                <a:gd name="T54" fmla="*/ 0 w 1268"/>
                <a:gd name="T55" fmla="*/ 0 h 1081"/>
                <a:gd name="T56" fmla="*/ 0 w 1268"/>
                <a:gd name="T57" fmla="*/ 0 h 1081"/>
                <a:gd name="T58" fmla="*/ 0 w 1268"/>
                <a:gd name="T59" fmla="*/ 0 h 1081"/>
                <a:gd name="T60" fmla="*/ 0 w 1268"/>
                <a:gd name="T61" fmla="*/ 0 h 1081"/>
                <a:gd name="T62" fmla="*/ 0 w 1268"/>
                <a:gd name="T63" fmla="*/ 0 h 1081"/>
                <a:gd name="T64" fmla="*/ 0 w 1268"/>
                <a:gd name="T65" fmla="*/ 0 h 1081"/>
                <a:gd name="T66" fmla="*/ 0 w 1268"/>
                <a:gd name="T67" fmla="*/ 0 h 1081"/>
                <a:gd name="T68" fmla="*/ 0 w 1268"/>
                <a:gd name="T69" fmla="*/ 0 h 1081"/>
                <a:gd name="T70" fmla="*/ 0 w 1268"/>
                <a:gd name="T71" fmla="*/ 0 h 1081"/>
                <a:gd name="T72" fmla="*/ 0 w 1268"/>
                <a:gd name="T73" fmla="*/ 0 h 1081"/>
                <a:gd name="T74" fmla="*/ 0 w 1268"/>
                <a:gd name="T75" fmla="*/ 0 h 1081"/>
                <a:gd name="T76" fmla="*/ 0 w 1268"/>
                <a:gd name="T77" fmla="*/ 0 h 1081"/>
                <a:gd name="T78" fmla="*/ 0 w 1268"/>
                <a:gd name="T79" fmla="*/ 0 h 1081"/>
                <a:gd name="T80" fmla="*/ 0 w 1268"/>
                <a:gd name="T81" fmla="*/ 0 h 1081"/>
                <a:gd name="T82" fmla="*/ 0 w 1268"/>
                <a:gd name="T83" fmla="*/ 0 h 1081"/>
                <a:gd name="T84" fmla="*/ 0 w 1268"/>
                <a:gd name="T85" fmla="*/ 0 h 1081"/>
                <a:gd name="T86" fmla="*/ 0 w 1268"/>
                <a:gd name="T87" fmla="*/ 0 h 1081"/>
                <a:gd name="T88" fmla="*/ 0 w 1268"/>
                <a:gd name="T89" fmla="*/ 0 h 1081"/>
                <a:gd name="T90" fmla="*/ 0 w 1268"/>
                <a:gd name="T91" fmla="*/ 0 h 1081"/>
                <a:gd name="T92" fmla="*/ 0 w 1268"/>
                <a:gd name="T93" fmla="*/ 0 h 1081"/>
                <a:gd name="T94" fmla="*/ 0 w 1268"/>
                <a:gd name="T95" fmla="*/ 0 h 1081"/>
                <a:gd name="T96" fmla="*/ 0 w 1268"/>
                <a:gd name="T97" fmla="*/ 0 h 1081"/>
                <a:gd name="T98" fmla="*/ 0 w 1268"/>
                <a:gd name="T99" fmla="*/ 0 h 1081"/>
                <a:gd name="T100" fmla="*/ 0 w 1268"/>
                <a:gd name="T101" fmla="*/ 0 h 1081"/>
                <a:gd name="T102" fmla="*/ 0 w 1268"/>
                <a:gd name="T103" fmla="*/ 0 h 1081"/>
                <a:gd name="T104" fmla="*/ 0 w 1268"/>
                <a:gd name="T105" fmla="*/ 0 h 1081"/>
                <a:gd name="T106" fmla="*/ 0 w 1268"/>
                <a:gd name="T107" fmla="*/ 0 h 1081"/>
                <a:gd name="T108" fmla="*/ 0 w 1268"/>
                <a:gd name="T109" fmla="*/ 0 h 1081"/>
                <a:gd name="T110" fmla="*/ 0 w 1268"/>
                <a:gd name="T111" fmla="*/ 0 h 1081"/>
                <a:gd name="T112" fmla="*/ 0 w 1268"/>
                <a:gd name="T113" fmla="*/ 0 h 108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268" h="1081">
                  <a:moveTo>
                    <a:pt x="565" y="930"/>
                  </a:moveTo>
                  <a:lnTo>
                    <a:pt x="565" y="136"/>
                  </a:lnTo>
                  <a:lnTo>
                    <a:pt x="541" y="136"/>
                  </a:lnTo>
                  <a:lnTo>
                    <a:pt x="517" y="137"/>
                  </a:lnTo>
                  <a:lnTo>
                    <a:pt x="494" y="139"/>
                  </a:lnTo>
                  <a:lnTo>
                    <a:pt x="472" y="143"/>
                  </a:lnTo>
                  <a:lnTo>
                    <a:pt x="451" y="146"/>
                  </a:lnTo>
                  <a:lnTo>
                    <a:pt x="429" y="152"/>
                  </a:lnTo>
                  <a:lnTo>
                    <a:pt x="409" y="158"/>
                  </a:lnTo>
                  <a:lnTo>
                    <a:pt x="390" y="165"/>
                  </a:lnTo>
                  <a:lnTo>
                    <a:pt x="371" y="174"/>
                  </a:lnTo>
                  <a:lnTo>
                    <a:pt x="352" y="182"/>
                  </a:lnTo>
                  <a:lnTo>
                    <a:pt x="335" y="192"/>
                  </a:lnTo>
                  <a:lnTo>
                    <a:pt x="319" y="202"/>
                  </a:lnTo>
                  <a:lnTo>
                    <a:pt x="303" y="213"/>
                  </a:lnTo>
                  <a:lnTo>
                    <a:pt x="288" y="224"/>
                  </a:lnTo>
                  <a:lnTo>
                    <a:pt x="275" y="237"/>
                  </a:lnTo>
                  <a:lnTo>
                    <a:pt x="262" y="249"/>
                  </a:lnTo>
                  <a:lnTo>
                    <a:pt x="250" y="263"/>
                  </a:lnTo>
                  <a:lnTo>
                    <a:pt x="239" y="277"/>
                  </a:lnTo>
                  <a:lnTo>
                    <a:pt x="227" y="292"/>
                  </a:lnTo>
                  <a:lnTo>
                    <a:pt x="217" y="308"/>
                  </a:lnTo>
                  <a:lnTo>
                    <a:pt x="208" y="324"/>
                  </a:lnTo>
                  <a:lnTo>
                    <a:pt x="198" y="341"/>
                  </a:lnTo>
                  <a:lnTo>
                    <a:pt x="191" y="358"/>
                  </a:lnTo>
                  <a:lnTo>
                    <a:pt x="184" y="376"/>
                  </a:lnTo>
                  <a:lnTo>
                    <a:pt x="176" y="395"/>
                  </a:lnTo>
                  <a:lnTo>
                    <a:pt x="171" y="413"/>
                  </a:lnTo>
                  <a:lnTo>
                    <a:pt x="166" y="432"/>
                  </a:lnTo>
                  <a:lnTo>
                    <a:pt x="161" y="452"/>
                  </a:lnTo>
                  <a:lnTo>
                    <a:pt x="158" y="472"/>
                  </a:lnTo>
                  <a:lnTo>
                    <a:pt x="156" y="492"/>
                  </a:lnTo>
                  <a:lnTo>
                    <a:pt x="155" y="513"/>
                  </a:lnTo>
                  <a:lnTo>
                    <a:pt x="155" y="533"/>
                  </a:lnTo>
                  <a:lnTo>
                    <a:pt x="155" y="560"/>
                  </a:lnTo>
                  <a:lnTo>
                    <a:pt x="158" y="587"/>
                  </a:lnTo>
                  <a:lnTo>
                    <a:pt x="161" y="613"/>
                  </a:lnTo>
                  <a:lnTo>
                    <a:pt x="168" y="639"/>
                  </a:lnTo>
                  <a:lnTo>
                    <a:pt x="174" y="663"/>
                  </a:lnTo>
                  <a:lnTo>
                    <a:pt x="184" y="688"/>
                  </a:lnTo>
                  <a:lnTo>
                    <a:pt x="193" y="711"/>
                  </a:lnTo>
                  <a:lnTo>
                    <a:pt x="206" y="734"/>
                  </a:lnTo>
                  <a:lnTo>
                    <a:pt x="219" y="757"/>
                  </a:lnTo>
                  <a:lnTo>
                    <a:pt x="233" y="777"/>
                  </a:lnTo>
                  <a:lnTo>
                    <a:pt x="249" y="797"/>
                  </a:lnTo>
                  <a:lnTo>
                    <a:pt x="266" y="815"/>
                  </a:lnTo>
                  <a:lnTo>
                    <a:pt x="285" y="833"/>
                  </a:lnTo>
                  <a:lnTo>
                    <a:pt x="305" y="849"/>
                  </a:lnTo>
                  <a:lnTo>
                    <a:pt x="327" y="864"/>
                  </a:lnTo>
                  <a:lnTo>
                    <a:pt x="350" y="878"/>
                  </a:lnTo>
                  <a:lnTo>
                    <a:pt x="374" y="890"/>
                  </a:lnTo>
                  <a:lnTo>
                    <a:pt x="399" y="901"/>
                  </a:lnTo>
                  <a:lnTo>
                    <a:pt x="424" y="909"/>
                  </a:lnTo>
                  <a:lnTo>
                    <a:pt x="451" y="917"/>
                  </a:lnTo>
                  <a:lnTo>
                    <a:pt x="478" y="922"/>
                  </a:lnTo>
                  <a:lnTo>
                    <a:pt x="507" y="926"/>
                  </a:lnTo>
                  <a:lnTo>
                    <a:pt x="535" y="930"/>
                  </a:lnTo>
                  <a:lnTo>
                    <a:pt x="565" y="930"/>
                  </a:lnTo>
                  <a:close/>
                  <a:moveTo>
                    <a:pt x="565" y="83"/>
                  </a:moveTo>
                  <a:lnTo>
                    <a:pt x="565" y="0"/>
                  </a:lnTo>
                  <a:lnTo>
                    <a:pt x="577" y="2"/>
                  </a:lnTo>
                  <a:lnTo>
                    <a:pt x="591" y="4"/>
                  </a:lnTo>
                  <a:lnTo>
                    <a:pt x="610" y="5"/>
                  </a:lnTo>
                  <a:lnTo>
                    <a:pt x="633" y="5"/>
                  </a:lnTo>
                  <a:lnTo>
                    <a:pt x="654" y="5"/>
                  </a:lnTo>
                  <a:lnTo>
                    <a:pt x="673" y="4"/>
                  </a:lnTo>
                  <a:lnTo>
                    <a:pt x="690" y="2"/>
                  </a:lnTo>
                  <a:lnTo>
                    <a:pt x="703" y="0"/>
                  </a:lnTo>
                  <a:lnTo>
                    <a:pt x="703" y="83"/>
                  </a:lnTo>
                  <a:lnTo>
                    <a:pt x="746" y="84"/>
                  </a:lnTo>
                  <a:lnTo>
                    <a:pt x="787" y="87"/>
                  </a:lnTo>
                  <a:lnTo>
                    <a:pt x="828" y="91"/>
                  </a:lnTo>
                  <a:lnTo>
                    <a:pt x="866" y="97"/>
                  </a:lnTo>
                  <a:lnTo>
                    <a:pt x="903" y="106"/>
                  </a:lnTo>
                  <a:lnTo>
                    <a:pt x="938" y="116"/>
                  </a:lnTo>
                  <a:lnTo>
                    <a:pt x="956" y="121"/>
                  </a:lnTo>
                  <a:lnTo>
                    <a:pt x="973" y="127"/>
                  </a:lnTo>
                  <a:lnTo>
                    <a:pt x="989" y="135"/>
                  </a:lnTo>
                  <a:lnTo>
                    <a:pt x="1005" y="141"/>
                  </a:lnTo>
                  <a:lnTo>
                    <a:pt x="1035" y="156"/>
                  </a:lnTo>
                  <a:lnTo>
                    <a:pt x="1065" y="173"/>
                  </a:lnTo>
                  <a:lnTo>
                    <a:pt x="1079" y="181"/>
                  </a:lnTo>
                  <a:lnTo>
                    <a:pt x="1092" y="190"/>
                  </a:lnTo>
                  <a:lnTo>
                    <a:pt x="1105" y="199"/>
                  </a:lnTo>
                  <a:lnTo>
                    <a:pt x="1118" y="209"/>
                  </a:lnTo>
                  <a:lnTo>
                    <a:pt x="1130" y="220"/>
                  </a:lnTo>
                  <a:lnTo>
                    <a:pt x="1141" y="230"/>
                  </a:lnTo>
                  <a:lnTo>
                    <a:pt x="1152" y="241"/>
                  </a:lnTo>
                  <a:lnTo>
                    <a:pt x="1162" y="251"/>
                  </a:lnTo>
                  <a:lnTo>
                    <a:pt x="1173" y="263"/>
                  </a:lnTo>
                  <a:lnTo>
                    <a:pt x="1183" y="275"/>
                  </a:lnTo>
                  <a:lnTo>
                    <a:pt x="1191" y="286"/>
                  </a:lnTo>
                  <a:lnTo>
                    <a:pt x="1201" y="299"/>
                  </a:lnTo>
                  <a:lnTo>
                    <a:pt x="1215" y="326"/>
                  </a:lnTo>
                  <a:lnTo>
                    <a:pt x="1229" y="352"/>
                  </a:lnTo>
                  <a:lnTo>
                    <a:pt x="1235" y="366"/>
                  </a:lnTo>
                  <a:lnTo>
                    <a:pt x="1241" y="380"/>
                  </a:lnTo>
                  <a:lnTo>
                    <a:pt x="1246" y="395"/>
                  </a:lnTo>
                  <a:lnTo>
                    <a:pt x="1250" y="408"/>
                  </a:lnTo>
                  <a:lnTo>
                    <a:pt x="1255" y="423"/>
                  </a:lnTo>
                  <a:lnTo>
                    <a:pt x="1258" y="438"/>
                  </a:lnTo>
                  <a:lnTo>
                    <a:pt x="1261" y="453"/>
                  </a:lnTo>
                  <a:lnTo>
                    <a:pt x="1264" y="469"/>
                  </a:lnTo>
                  <a:lnTo>
                    <a:pt x="1265" y="485"/>
                  </a:lnTo>
                  <a:lnTo>
                    <a:pt x="1267" y="501"/>
                  </a:lnTo>
                  <a:lnTo>
                    <a:pt x="1268" y="517"/>
                  </a:lnTo>
                  <a:lnTo>
                    <a:pt x="1268" y="533"/>
                  </a:lnTo>
                  <a:lnTo>
                    <a:pt x="1267" y="556"/>
                  </a:lnTo>
                  <a:lnTo>
                    <a:pt x="1265" y="578"/>
                  </a:lnTo>
                  <a:lnTo>
                    <a:pt x="1263" y="602"/>
                  </a:lnTo>
                  <a:lnTo>
                    <a:pt x="1259" y="624"/>
                  </a:lnTo>
                  <a:lnTo>
                    <a:pt x="1253" y="645"/>
                  </a:lnTo>
                  <a:lnTo>
                    <a:pt x="1246" y="667"/>
                  </a:lnTo>
                  <a:lnTo>
                    <a:pt x="1239" y="689"/>
                  </a:lnTo>
                  <a:lnTo>
                    <a:pt x="1230" y="710"/>
                  </a:lnTo>
                  <a:lnTo>
                    <a:pt x="1221" y="730"/>
                  </a:lnTo>
                  <a:lnTo>
                    <a:pt x="1209" y="750"/>
                  </a:lnTo>
                  <a:lnTo>
                    <a:pt x="1196" y="769"/>
                  </a:lnTo>
                  <a:lnTo>
                    <a:pt x="1184" y="787"/>
                  </a:lnTo>
                  <a:lnTo>
                    <a:pt x="1169" y="805"/>
                  </a:lnTo>
                  <a:lnTo>
                    <a:pt x="1153" y="822"/>
                  </a:lnTo>
                  <a:lnTo>
                    <a:pt x="1137" y="839"/>
                  </a:lnTo>
                  <a:lnTo>
                    <a:pt x="1119" y="856"/>
                  </a:lnTo>
                  <a:lnTo>
                    <a:pt x="1100" y="871"/>
                  </a:lnTo>
                  <a:lnTo>
                    <a:pt x="1081" y="886"/>
                  </a:lnTo>
                  <a:lnTo>
                    <a:pt x="1060" y="899"/>
                  </a:lnTo>
                  <a:lnTo>
                    <a:pt x="1037" y="912"/>
                  </a:lnTo>
                  <a:lnTo>
                    <a:pt x="1015" y="923"/>
                  </a:lnTo>
                  <a:lnTo>
                    <a:pt x="991" y="934"/>
                  </a:lnTo>
                  <a:lnTo>
                    <a:pt x="965" y="945"/>
                  </a:lnTo>
                  <a:lnTo>
                    <a:pt x="940" y="953"/>
                  </a:lnTo>
                  <a:lnTo>
                    <a:pt x="912" y="961"/>
                  </a:lnTo>
                  <a:lnTo>
                    <a:pt x="885" y="968"/>
                  </a:lnTo>
                  <a:lnTo>
                    <a:pt x="856" y="974"/>
                  </a:lnTo>
                  <a:lnTo>
                    <a:pt x="828" y="978"/>
                  </a:lnTo>
                  <a:lnTo>
                    <a:pt x="798" y="983"/>
                  </a:lnTo>
                  <a:lnTo>
                    <a:pt x="767" y="985"/>
                  </a:lnTo>
                  <a:lnTo>
                    <a:pt x="735" y="987"/>
                  </a:lnTo>
                  <a:lnTo>
                    <a:pt x="703" y="987"/>
                  </a:lnTo>
                  <a:lnTo>
                    <a:pt x="703" y="1081"/>
                  </a:lnTo>
                  <a:lnTo>
                    <a:pt x="690" y="1078"/>
                  </a:lnTo>
                  <a:lnTo>
                    <a:pt x="674" y="1077"/>
                  </a:lnTo>
                  <a:lnTo>
                    <a:pt x="655" y="1076"/>
                  </a:lnTo>
                  <a:lnTo>
                    <a:pt x="633" y="1076"/>
                  </a:lnTo>
                  <a:lnTo>
                    <a:pt x="612" y="1076"/>
                  </a:lnTo>
                  <a:lnTo>
                    <a:pt x="592" y="1077"/>
                  </a:lnTo>
                  <a:lnTo>
                    <a:pt x="577" y="1078"/>
                  </a:lnTo>
                  <a:lnTo>
                    <a:pt x="565" y="1081"/>
                  </a:lnTo>
                  <a:lnTo>
                    <a:pt x="565" y="987"/>
                  </a:lnTo>
                  <a:lnTo>
                    <a:pt x="521" y="986"/>
                  </a:lnTo>
                  <a:lnTo>
                    <a:pt x="480" y="984"/>
                  </a:lnTo>
                  <a:lnTo>
                    <a:pt x="440" y="978"/>
                  </a:lnTo>
                  <a:lnTo>
                    <a:pt x="402" y="972"/>
                  </a:lnTo>
                  <a:lnTo>
                    <a:pt x="383" y="969"/>
                  </a:lnTo>
                  <a:lnTo>
                    <a:pt x="365" y="965"/>
                  </a:lnTo>
                  <a:lnTo>
                    <a:pt x="347" y="959"/>
                  </a:lnTo>
                  <a:lnTo>
                    <a:pt x="329" y="954"/>
                  </a:lnTo>
                  <a:lnTo>
                    <a:pt x="312" y="948"/>
                  </a:lnTo>
                  <a:lnTo>
                    <a:pt x="295" y="941"/>
                  </a:lnTo>
                  <a:lnTo>
                    <a:pt x="279" y="935"/>
                  </a:lnTo>
                  <a:lnTo>
                    <a:pt x="262" y="928"/>
                  </a:lnTo>
                  <a:lnTo>
                    <a:pt x="231" y="912"/>
                  </a:lnTo>
                  <a:lnTo>
                    <a:pt x="203" y="895"/>
                  </a:lnTo>
                  <a:lnTo>
                    <a:pt x="189" y="886"/>
                  </a:lnTo>
                  <a:lnTo>
                    <a:pt x="175" y="877"/>
                  </a:lnTo>
                  <a:lnTo>
                    <a:pt x="162" y="867"/>
                  </a:lnTo>
                  <a:lnTo>
                    <a:pt x="150" y="856"/>
                  </a:lnTo>
                  <a:lnTo>
                    <a:pt x="138" y="846"/>
                  </a:lnTo>
                  <a:lnTo>
                    <a:pt x="126" y="835"/>
                  </a:lnTo>
                  <a:lnTo>
                    <a:pt x="116" y="825"/>
                  </a:lnTo>
                  <a:lnTo>
                    <a:pt x="105" y="813"/>
                  </a:lnTo>
                  <a:lnTo>
                    <a:pt x="95" y="801"/>
                  </a:lnTo>
                  <a:lnTo>
                    <a:pt x="85" y="788"/>
                  </a:lnTo>
                  <a:lnTo>
                    <a:pt x="76" y="777"/>
                  </a:lnTo>
                  <a:lnTo>
                    <a:pt x="67" y="764"/>
                  </a:lnTo>
                  <a:lnTo>
                    <a:pt x="59" y="750"/>
                  </a:lnTo>
                  <a:lnTo>
                    <a:pt x="51" y="738"/>
                  </a:lnTo>
                  <a:lnTo>
                    <a:pt x="44" y="724"/>
                  </a:lnTo>
                  <a:lnTo>
                    <a:pt x="37" y="710"/>
                  </a:lnTo>
                  <a:lnTo>
                    <a:pt x="32" y="696"/>
                  </a:lnTo>
                  <a:lnTo>
                    <a:pt x="26" y="682"/>
                  </a:lnTo>
                  <a:lnTo>
                    <a:pt x="21" y="669"/>
                  </a:lnTo>
                  <a:lnTo>
                    <a:pt x="17" y="654"/>
                  </a:lnTo>
                  <a:lnTo>
                    <a:pt x="13" y="640"/>
                  </a:lnTo>
                  <a:lnTo>
                    <a:pt x="10" y="625"/>
                  </a:lnTo>
                  <a:lnTo>
                    <a:pt x="7" y="610"/>
                  </a:lnTo>
                  <a:lnTo>
                    <a:pt x="5" y="595"/>
                  </a:lnTo>
                  <a:lnTo>
                    <a:pt x="1" y="565"/>
                  </a:lnTo>
                  <a:lnTo>
                    <a:pt x="0" y="533"/>
                  </a:lnTo>
                  <a:lnTo>
                    <a:pt x="1" y="501"/>
                  </a:lnTo>
                  <a:lnTo>
                    <a:pt x="5" y="469"/>
                  </a:lnTo>
                  <a:lnTo>
                    <a:pt x="7" y="454"/>
                  </a:lnTo>
                  <a:lnTo>
                    <a:pt x="10" y="439"/>
                  </a:lnTo>
                  <a:lnTo>
                    <a:pt x="13" y="424"/>
                  </a:lnTo>
                  <a:lnTo>
                    <a:pt x="16" y="410"/>
                  </a:lnTo>
                  <a:lnTo>
                    <a:pt x="21" y="395"/>
                  </a:lnTo>
                  <a:lnTo>
                    <a:pt x="26" y="381"/>
                  </a:lnTo>
                  <a:lnTo>
                    <a:pt x="31" y="367"/>
                  </a:lnTo>
                  <a:lnTo>
                    <a:pt x="37" y="353"/>
                  </a:lnTo>
                  <a:lnTo>
                    <a:pt x="44" y="339"/>
                  </a:lnTo>
                  <a:lnTo>
                    <a:pt x="50" y="327"/>
                  </a:lnTo>
                  <a:lnTo>
                    <a:pt x="57" y="313"/>
                  </a:lnTo>
                  <a:lnTo>
                    <a:pt x="66" y="300"/>
                  </a:lnTo>
                  <a:lnTo>
                    <a:pt x="74" y="287"/>
                  </a:lnTo>
                  <a:lnTo>
                    <a:pt x="84" y="276"/>
                  </a:lnTo>
                  <a:lnTo>
                    <a:pt x="94" y="264"/>
                  </a:lnTo>
                  <a:lnTo>
                    <a:pt x="103" y="252"/>
                  </a:lnTo>
                  <a:lnTo>
                    <a:pt x="114" y="241"/>
                  </a:lnTo>
                  <a:lnTo>
                    <a:pt x="124" y="230"/>
                  </a:lnTo>
                  <a:lnTo>
                    <a:pt x="136" y="220"/>
                  </a:lnTo>
                  <a:lnTo>
                    <a:pt x="148" y="210"/>
                  </a:lnTo>
                  <a:lnTo>
                    <a:pt x="160" y="200"/>
                  </a:lnTo>
                  <a:lnTo>
                    <a:pt x="173" y="191"/>
                  </a:lnTo>
                  <a:lnTo>
                    <a:pt x="187" y="181"/>
                  </a:lnTo>
                  <a:lnTo>
                    <a:pt x="201" y="173"/>
                  </a:lnTo>
                  <a:lnTo>
                    <a:pt x="229" y="157"/>
                  </a:lnTo>
                  <a:lnTo>
                    <a:pt x="260" y="141"/>
                  </a:lnTo>
                  <a:lnTo>
                    <a:pt x="276" y="135"/>
                  </a:lnTo>
                  <a:lnTo>
                    <a:pt x="293" y="127"/>
                  </a:lnTo>
                  <a:lnTo>
                    <a:pt x="310" y="121"/>
                  </a:lnTo>
                  <a:lnTo>
                    <a:pt x="327" y="116"/>
                  </a:lnTo>
                  <a:lnTo>
                    <a:pt x="363" y="106"/>
                  </a:lnTo>
                  <a:lnTo>
                    <a:pt x="400" y="97"/>
                  </a:lnTo>
                  <a:lnTo>
                    <a:pt x="439" y="91"/>
                  </a:lnTo>
                  <a:lnTo>
                    <a:pt x="479" y="87"/>
                  </a:lnTo>
                  <a:lnTo>
                    <a:pt x="521" y="84"/>
                  </a:lnTo>
                  <a:lnTo>
                    <a:pt x="565" y="83"/>
                  </a:lnTo>
                  <a:close/>
                  <a:moveTo>
                    <a:pt x="1113" y="533"/>
                  </a:moveTo>
                  <a:lnTo>
                    <a:pt x="1113" y="513"/>
                  </a:lnTo>
                  <a:lnTo>
                    <a:pt x="1112" y="493"/>
                  </a:lnTo>
                  <a:lnTo>
                    <a:pt x="1109" y="473"/>
                  </a:lnTo>
                  <a:lnTo>
                    <a:pt x="1106" y="454"/>
                  </a:lnTo>
                  <a:lnTo>
                    <a:pt x="1102" y="435"/>
                  </a:lnTo>
                  <a:lnTo>
                    <a:pt x="1098" y="417"/>
                  </a:lnTo>
                  <a:lnTo>
                    <a:pt x="1092" y="399"/>
                  </a:lnTo>
                  <a:lnTo>
                    <a:pt x="1086" y="381"/>
                  </a:lnTo>
                  <a:lnTo>
                    <a:pt x="1079" y="363"/>
                  </a:lnTo>
                  <a:lnTo>
                    <a:pt x="1070" y="346"/>
                  </a:lnTo>
                  <a:lnTo>
                    <a:pt x="1062" y="329"/>
                  </a:lnTo>
                  <a:lnTo>
                    <a:pt x="1052" y="313"/>
                  </a:lnTo>
                  <a:lnTo>
                    <a:pt x="1042" y="298"/>
                  </a:lnTo>
                  <a:lnTo>
                    <a:pt x="1031" y="282"/>
                  </a:lnTo>
                  <a:lnTo>
                    <a:pt x="1018" y="268"/>
                  </a:lnTo>
                  <a:lnTo>
                    <a:pt x="1006" y="255"/>
                  </a:lnTo>
                  <a:lnTo>
                    <a:pt x="993" y="241"/>
                  </a:lnTo>
                  <a:lnTo>
                    <a:pt x="979" y="228"/>
                  </a:lnTo>
                  <a:lnTo>
                    <a:pt x="964" y="216"/>
                  </a:lnTo>
                  <a:lnTo>
                    <a:pt x="948" y="205"/>
                  </a:lnTo>
                  <a:lnTo>
                    <a:pt x="931" y="194"/>
                  </a:lnTo>
                  <a:lnTo>
                    <a:pt x="913" y="185"/>
                  </a:lnTo>
                  <a:lnTo>
                    <a:pt x="895" y="175"/>
                  </a:lnTo>
                  <a:lnTo>
                    <a:pt x="876" y="166"/>
                  </a:lnTo>
                  <a:lnTo>
                    <a:pt x="856" y="159"/>
                  </a:lnTo>
                  <a:lnTo>
                    <a:pt x="837" y="153"/>
                  </a:lnTo>
                  <a:lnTo>
                    <a:pt x="816" y="147"/>
                  </a:lnTo>
                  <a:lnTo>
                    <a:pt x="795" y="143"/>
                  </a:lnTo>
                  <a:lnTo>
                    <a:pt x="773" y="140"/>
                  </a:lnTo>
                  <a:lnTo>
                    <a:pt x="750" y="137"/>
                  </a:lnTo>
                  <a:lnTo>
                    <a:pt x="727" y="136"/>
                  </a:lnTo>
                  <a:lnTo>
                    <a:pt x="703" y="136"/>
                  </a:lnTo>
                  <a:lnTo>
                    <a:pt x="703" y="930"/>
                  </a:lnTo>
                  <a:lnTo>
                    <a:pt x="732" y="930"/>
                  </a:lnTo>
                  <a:lnTo>
                    <a:pt x="761" y="926"/>
                  </a:lnTo>
                  <a:lnTo>
                    <a:pt x="790" y="923"/>
                  </a:lnTo>
                  <a:lnTo>
                    <a:pt x="817" y="917"/>
                  </a:lnTo>
                  <a:lnTo>
                    <a:pt x="844" y="909"/>
                  </a:lnTo>
                  <a:lnTo>
                    <a:pt x="869" y="901"/>
                  </a:lnTo>
                  <a:lnTo>
                    <a:pt x="893" y="890"/>
                  </a:lnTo>
                  <a:lnTo>
                    <a:pt x="918" y="878"/>
                  </a:lnTo>
                  <a:lnTo>
                    <a:pt x="940" y="864"/>
                  </a:lnTo>
                  <a:lnTo>
                    <a:pt x="961" y="849"/>
                  </a:lnTo>
                  <a:lnTo>
                    <a:pt x="980" y="833"/>
                  </a:lnTo>
                  <a:lnTo>
                    <a:pt x="999" y="816"/>
                  </a:lnTo>
                  <a:lnTo>
                    <a:pt x="1016" y="797"/>
                  </a:lnTo>
                  <a:lnTo>
                    <a:pt x="1033" y="778"/>
                  </a:lnTo>
                  <a:lnTo>
                    <a:pt x="1048" y="757"/>
                  </a:lnTo>
                  <a:lnTo>
                    <a:pt x="1062" y="734"/>
                  </a:lnTo>
                  <a:lnTo>
                    <a:pt x="1073" y="712"/>
                  </a:lnTo>
                  <a:lnTo>
                    <a:pt x="1084" y="688"/>
                  </a:lnTo>
                  <a:lnTo>
                    <a:pt x="1092" y="664"/>
                  </a:lnTo>
                  <a:lnTo>
                    <a:pt x="1100" y="639"/>
                  </a:lnTo>
                  <a:lnTo>
                    <a:pt x="1106" y="613"/>
                  </a:lnTo>
                  <a:lnTo>
                    <a:pt x="1109" y="587"/>
                  </a:lnTo>
                  <a:lnTo>
                    <a:pt x="1112" y="560"/>
                  </a:lnTo>
                  <a:lnTo>
                    <a:pt x="1113" y="533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" name="Freeform 20"/>
            <p:cNvSpPr>
              <a:spLocks/>
            </p:cNvSpPr>
            <p:nvPr userDrawn="1"/>
          </p:nvSpPr>
          <p:spPr bwMode="auto">
            <a:xfrm>
              <a:off x="2049" y="1706"/>
              <a:ext cx="55" cy="62"/>
            </a:xfrm>
            <a:custGeom>
              <a:avLst/>
              <a:gdLst>
                <a:gd name="T0" fmla="*/ 0 w 942"/>
                <a:gd name="T1" fmla="*/ 0 h 1081"/>
                <a:gd name="T2" fmla="*/ 0 w 942"/>
                <a:gd name="T3" fmla="*/ 0 h 1081"/>
                <a:gd name="T4" fmla="*/ 0 w 942"/>
                <a:gd name="T5" fmla="*/ 0 h 1081"/>
                <a:gd name="T6" fmla="*/ 0 w 942"/>
                <a:gd name="T7" fmla="*/ 0 h 1081"/>
                <a:gd name="T8" fmla="*/ 0 w 942"/>
                <a:gd name="T9" fmla="*/ 0 h 1081"/>
                <a:gd name="T10" fmla="*/ 0 w 942"/>
                <a:gd name="T11" fmla="*/ 0 h 1081"/>
                <a:gd name="T12" fmla="*/ 0 w 942"/>
                <a:gd name="T13" fmla="*/ 0 h 1081"/>
                <a:gd name="T14" fmla="*/ 0 w 942"/>
                <a:gd name="T15" fmla="*/ 0 h 1081"/>
                <a:gd name="T16" fmla="*/ 0 w 942"/>
                <a:gd name="T17" fmla="*/ 0 h 1081"/>
                <a:gd name="T18" fmla="*/ 0 w 942"/>
                <a:gd name="T19" fmla="*/ 0 h 1081"/>
                <a:gd name="T20" fmla="*/ 0 w 942"/>
                <a:gd name="T21" fmla="*/ 0 h 1081"/>
                <a:gd name="T22" fmla="*/ 0 w 942"/>
                <a:gd name="T23" fmla="*/ 0 h 1081"/>
                <a:gd name="T24" fmla="*/ 0 w 942"/>
                <a:gd name="T25" fmla="*/ 0 h 1081"/>
                <a:gd name="T26" fmla="*/ 0 w 942"/>
                <a:gd name="T27" fmla="*/ 0 h 1081"/>
                <a:gd name="T28" fmla="*/ 0 w 942"/>
                <a:gd name="T29" fmla="*/ 0 h 1081"/>
                <a:gd name="T30" fmla="*/ 0 w 942"/>
                <a:gd name="T31" fmla="*/ 0 h 1081"/>
                <a:gd name="T32" fmla="*/ 0 w 942"/>
                <a:gd name="T33" fmla="*/ 0 h 1081"/>
                <a:gd name="T34" fmla="*/ 0 w 942"/>
                <a:gd name="T35" fmla="*/ 0 h 1081"/>
                <a:gd name="T36" fmla="*/ 0 w 942"/>
                <a:gd name="T37" fmla="*/ 0 h 1081"/>
                <a:gd name="T38" fmla="*/ 0 w 942"/>
                <a:gd name="T39" fmla="*/ 0 h 1081"/>
                <a:gd name="T40" fmla="*/ 0 w 942"/>
                <a:gd name="T41" fmla="*/ 0 h 1081"/>
                <a:gd name="T42" fmla="*/ 0 w 942"/>
                <a:gd name="T43" fmla="*/ 0 h 1081"/>
                <a:gd name="T44" fmla="*/ 0 w 942"/>
                <a:gd name="T45" fmla="*/ 0 h 1081"/>
                <a:gd name="T46" fmla="*/ 0 w 942"/>
                <a:gd name="T47" fmla="*/ 0 h 1081"/>
                <a:gd name="T48" fmla="*/ 0 w 942"/>
                <a:gd name="T49" fmla="*/ 0 h 1081"/>
                <a:gd name="T50" fmla="*/ 0 w 942"/>
                <a:gd name="T51" fmla="*/ 0 h 1081"/>
                <a:gd name="T52" fmla="*/ 0 w 942"/>
                <a:gd name="T53" fmla="*/ 0 h 1081"/>
                <a:gd name="T54" fmla="*/ 0 w 942"/>
                <a:gd name="T55" fmla="*/ 0 h 1081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942" h="1081">
                  <a:moveTo>
                    <a:pt x="139" y="826"/>
                  </a:moveTo>
                  <a:lnTo>
                    <a:pt x="156" y="826"/>
                  </a:lnTo>
                  <a:lnTo>
                    <a:pt x="873" y="0"/>
                  </a:lnTo>
                  <a:lnTo>
                    <a:pt x="942" y="0"/>
                  </a:lnTo>
                  <a:lnTo>
                    <a:pt x="942" y="1081"/>
                  </a:lnTo>
                  <a:lnTo>
                    <a:pt x="921" y="1078"/>
                  </a:lnTo>
                  <a:lnTo>
                    <a:pt x="903" y="1077"/>
                  </a:lnTo>
                  <a:lnTo>
                    <a:pt x="888" y="1076"/>
                  </a:lnTo>
                  <a:lnTo>
                    <a:pt x="873" y="1076"/>
                  </a:lnTo>
                  <a:lnTo>
                    <a:pt x="859" y="1076"/>
                  </a:lnTo>
                  <a:lnTo>
                    <a:pt x="843" y="1077"/>
                  </a:lnTo>
                  <a:lnTo>
                    <a:pt x="824" y="1078"/>
                  </a:lnTo>
                  <a:lnTo>
                    <a:pt x="803" y="1081"/>
                  </a:lnTo>
                  <a:lnTo>
                    <a:pt x="803" y="218"/>
                  </a:lnTo>
                  <a:lnTo>
                    <a:pt x="786" y="218"/>
                  </a:lnTo>
                  <a:lnTo>
                    <a:pt x="130" y="985"/>
                  </a:lnTo>
                  <a:lnTo>
                    <a:pt x="106" y="1011"/>
                  </a:lnTo>
                  <a:lnTo>
                    <a:pt x="83" y="1037"/>
                  </a:lnTo>
                  <a:lnTo>
                    <a:pt x="64" y="1060"/>
                  </a:lnTo>
                  <a:lnTo>
                    <a:pt x="49" y="1081"/>
                  </a:lnTo>
                  <a:lnTo>
                    <a:pt x="0" y="1081"/>
                  </a:lnTo>
                  <a:lnTo>
                    <a:pt x="0" y="0"/>
                  </a:lnTo>
                  <a:lnTo>
                    <a:pt x="10" y="2"/>
                  </a:lnTo>
                  <a:lnTo>
                    <a:pt x="25" y="4"/>
                  </a:lnTo>
                  <a:lnTo>
                    <a:pt x="45" y="5"/>
                  </a:lnTo>
                  <a:lnTo>
                    <a:pt x="69" y="5"/>
                  </a:lnTo>
                  <a:lnTo>
                    <a:pt x="139" y="0"/>
                  </a:lnTo>
                  <a:lnTo>
                    <a:pt x="139" y="826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" name="Freeform 21"/>
            <p:cNvSpPr>
              <a:spLocks/>
            </p:cNvSpPr>
            <p:nvPr userDrawn="1"/>
          </p:nvSpPr>
          <p:spPr bwMode="auto">
            <a:xfrm>
              <a:off x="1981" y="1706"/>
              <a:ext cx="59" cy="62"/>
            </a:xfrm>
            <a:custGeom>
              <a:avLst/>
              <a:gdLst>
                <a:gd name="T0" fmla="*/ 0 w 1000"/>
                <a:gd name="T1" fmla="*/ 0 h 1081"/>
                <a:gd name="T2" fmla="*/ 0 w 1000"/>
                <a:gd name="T3" fmla="*/ 0 h 1081"/>
                <a:gd name="T4" fmla="*/ 0 w 1000"/>
                <a:gd name="T5" fmla="*/ 0 h 1081"/>
                <a:gd name="T6" fmla="*/ 0 w 1000"/>
                <a:gd name="T7" fmla="*/ 0 h 1081"/>
                <a:gd name="T8" fmla="*/ 0 w 1000"/>
                <a:gd name="T9" fmla="*/ 0 h 1081"/>
                <a:gd name="T10" fmla="*/ 0 w 1000"/>
                <a:gd name="T11" fmla="*/ 0 h 1081"/>
                <a:gd name="T12" fmla="*/ 0 w 1000"/>
                <a:gd name="T13" fmla="*/ 0 h 1081"/>
                <a:gd name="T14" fmla="*/ 0 w 1000"/>
                <a:gd name="T15" fmla="*/ 0 h 1081"/>
                <a:gd name="T16" fmla="*/ 0 w 1000"/>
                <a:gd name="T17" fmla="*/ 0 h 1081"/>
                <a:gd name="T18" fmla="*/ 0 w 1000"/>
                <a:gd name="T19" fmla="*/ 0 h 1081"/>
                <a:gd name="T20" fmla="*/ 0 w 1000"/>
                <a:gd name="T21" fmla="*/ 0 h 1081"/>
                <a:gd name="T22" fmla="*/ 0 w 1000"/>
                <a:gd name="T23" fmla="*/ 0 h 1081"/>
                <a:gd name="T24" fmla="*/ 0 w 1000"/>
                <a:gd name="T25" fmla="*/ 0 h 1081"/>
                <a:gd name="T26" fmla="*/ 0 w 1000"/>
                <a:gd name="T27" fmla="*/ 0 h 1081"/>
                <a:gd name="T28" fmla="*/ 0 w 1000"/>
                <a:gd name="T29" fmla="*/ 0 h 1081"/>
                <a:gd name="T30" fmla="*/ 0 w 1000"/>
                <a:gd name="T31" fmla="*/ 0 h 1081"/>
                <a:gd name="T32" fmla="*/ 0 w 1000"/>
                <a:gd name="T33" fmla="*/ 0 h 1081"/>
                <a:gd name="T34" fmla="*/ 0 w 1000"/>
                <a:gd name="T35" fmla="*/ 0 h 1081"/>
                <a:gd name="T36" fmla="*/ 0 w 1000"/>
                <a:gd name="T37" fmla="*/ 0 h 1081"/>
                <a:gd name="T38" fmla="*/ 0 w 1000"/>
                <a:gd name="T39" fmla="*/ 0 h 1081"/>
                <a:gd name="T40" fmla="*/ 0 w 1000"/>
                <a:gd name="T41" fmla="*/ 0 h 1081"/>
                <a:gd name="T42" fmla="*/ 0 w 1000"/>
                <a:gd name="T43" fmla="*/ 0 h 1081"/>
                <a:gd name="T44" fmla="*/ 0 w 1000"/>
                <a:gd name="T45" fmla="*/ 0 h 1081"/>
                <a:gd name="T46" fmla="*/ 0 w 1000"/>
                <a:gd name="T47" fmla="*/ 0 h 1081"/>
                <a:gd name="T48" fmla="*/ 0 w 1000"/>
                <a:gd name="T49" fmla="*/ 0 h 1081"/>
                <a:gd name="T50" fmla="*/ 0 w 1000"/>
                <a:gd name="T51" fmla="*/ 0 h 1081"/>
                <a:gd name="T52" fmla="*/ 0 w 1000"/>
                <a:gd name="T53" fmla="*/ 0 h 1081"/>
                <a:gd name="T54" fmla="*/ 0 w 1000"/>
                <a:gd name="T55" fmla="*/ 0 h 1081"/>
                <a:gd name="T56" fmla="*/ 0 w 1000"/>
                <a:gd name="T57" fmla="*/ 0 h 1081"/>
                <a:gd name="T58" fmla="*/ 0 w 1000"/>
                <a:gd name="T59" fmla="*/ 0 h 1081"/>
                <a:gd name="T60" fmla="*/ 0 w 1000"/>
                <a:gd name="T61" fmla="*/ 0 h 1081"/>
                <a:gd name="T62" fmla="*/ 0 w 1000"/>
                <a:gd name="T63" fmla="*/ 0 h 1081"/>
                <a:gd name="T64" fmla="*/ 0 w 1000"/>
                <a:gd name="T65" fmla="*/ 0 h 1081"/>
                <a:gd name="T66" fmla="*/ 0 w 1000"/>
                <a:gd name="T67" fmla="*/ 0 h 1081"/>
                <a:gd name="T68" fmla="*/ 0 w 1000"/>
                <a:gd name="T69" fmla="*/ 0 h 1081"/>
                <a:gd name="T70" fmla="*/ 0 w 1000"/>
                <a:gd name="T71" fmla="*/ 0 h 1081"/>
                <a:gd name="T72" fmla="*/ 0 w 1000"/>
                <a:gd name="T73" fmla="*/ 0 h 1081"/>
                <a:gd name="T74" fmla="*/ 0 w 1000"/>
                <a:gd name="T75" fmla="*/ 0 h 1081"/>
                <a:gd name="T76" fmla="*/ 0 w 1000"/>
                <a:gd name="T77" fmla="*/ 0 h 1081"/>
                <a:gd name="T78" fmla="*/ 0 w 1000"/>
                <a:gd name="T79" fmla="*/ 0 h 1081"/>
                <a:gd name="T80" fmla="*/ 0 w 1000"/>
                <a:gd name="T81" fmla="*/ 0 h 1081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1000" h="1081">
                  <a:moveTo>
                    <a:pt x="240" y="551"/>
                  </a:moveTo>
                  <a:lnTo>
                    <a:pt x="251" y="523"/>
                  </a:lnTo>
                  <a:lnTo>
                    <a:pt x="264" y="496"/>
                  </a:lnTo>
                  <a:lnTo>
                    <a:pt x="277" y="466"/>
                  </a:lnTo>
                  <a:lnTo>
                    <a:pt x="289" y="437"/>
                  </a:lnTo>
                  <a:lnTo>
                    <a:pt x="302" y="407"/>
                  </a:lnTo>
                  <a:lnTo>
                    <a:pt x="316" y="377"/>
                  </a:lnTo>
                  <a:lnTo>
                    <a:pt x="329" y="346"/>
                  </a:lnTo>
                  <a:lnTo>
                    <a:pt x="342" y="314"/>
                  </a:lnTo>
                  <a:lnTo>
                    <a:pt x="366" y="260"/>
                  </a:lnTo>
                  <a:lnTo>
                    <a:pt x="386" y="210"/>
                  </a:lnTo>
                  <a:lnTo>
                    <a:pt x="405" y="164"/>
                  </a:lnTo>
                  <a:lnTo>
                    <a:pt x="422" y="123"/>
                  </a:lnTo>
                  <a:lnTo>
                    <a:pt x="437" y="86"/>
                  </a:lnTo>
                  <a:lnTo>
                    <a:pt x="449" y="53"/>
                  </a:lnTo>
                  <a:lnTo>
                    <a:pt x="460" y="24"/>
                  </a:lnTo>
                  <a:lnTo>
                    <a:pt x="468" y="0"/>
                  </a:lnTo>
                  <a:lnTo>
                    <a:pt x="543" y="0"/>
                  </a:lnTo>
                  <a:lnTo>
                    <a:pt x="669" y="310"/>
                  </a:lnTo>
                  <a:lnTo>
                    <a:pt x="863" y="773"/>
                  </a:lnTo>
                  <a:lnTo>
                    <a:pt x="889" y="833"/>
                  </a:lnTo>
                  <a:lnTo>
                    <a:pt x="912" y="888"/>
                  </a:lnTo>
                  <a:lnTo>
                    <a:pt x="933" y="936"/>
                  </a:lnTo>
                  <a:lnTo>
                    <a:pt x="952" y="977"/>
                  </a:lnTo>
                  <a:lnTo>
                    <a:pt x="967" y="1012"/>
                  </a:lnTo>
                  <a:lnTo>
                    <a:pt x="980" y="1042"/>
                  </a:lnTo>
                  <a:lnTo>
                    <a:pt x="992" y="1064"/>
                  </a:lnTo>
                  <a:lnTo>
                    <a:pt x="1000" y="1081"/>
                  </a:lnTo>
                  <a:lnTo>
                    <a:pt x="967" y="1077"/>
                  </a:lnTo>
                  <a:lnTo>
                    <a:pt x="950" y="1077"/>
                  </a:lnTo>
                  <a:lnTo>
                    <a:pt x="947" y="1076"/>
                  </a:lnTo>
                  <a:lnTo>
                    <a:pt x="944" y="1076"/>
                  </a:lnTo>
                  <a:lnTo>
                    <a:pt x="924" y="1076"/>
                  </a:lnTo>
                  <a:lnTo>
                    <a:pt x="897" y="1077"/>
                  </a:lnTo>
                  <a:lnTo>
                    <a:pt x="876" y="1078"/>
                  </a:lnTo>
                  <a:lnTo>
                    <a:pt x="846" y="1081"/>
                  </a:lnTo>
                  <a:lnTo>
                    <a:pt x="785" y="928"/>
                  </a:lnTo>
                  <a:lnTo>
                    <a:pt x="667" y="624"/>
                  </a:lnTo>
                  <a:lnTo>
                    <a:pt x="556" y="344"/>
                  </a:lnTo>
                  <a:lnTo>
                    <a:pt x="490" y="173"/>
                  </a:lnTo>
                  <a:lnTo>
                    <a:pt x="475" y="174"/>
                  </a:lnTo>
                  <a:lnTo>
                    <a:pt x="472" y="182"/>
                  </a:lnTo>
                  <a:lnTo>
                    <a:pt x="461" y="206"/>
                  </a:lnTo>
                  <a:lnTo>
                    <a:pt x="444" y="244"/>
                  </a:lnTo>
                  <a:lnTo>
                    <a:pt x="421" y="298"/>
                  </a:lnTo>
                  <a:lnTo>
                    <a:pt x="409" y="327"/>
                  </a:lnTo>
                  <a:lnTo>
                    <a:pt x="396" y="355"/>
                  </a:lnTo>
                  <a:lnTo>
                    <a:pt x="385" y="383"/>
                  </a:lnTo>
                  <a:lnTo>
                    <a:pt x="373" y="411"/>
                  </a:lnTo>
                  <a:lnTo>
                    <a:pt x="361" y="439"/>
                  </a:lnTo>
                  <a:lnTo>
                    <a:pt x="349" y="466"/>
                  </a:lnTo>
                  <a:lnTo>
                    <a:pt x="338" y="492"/>
                  </a:lnTo>
                  <a:lnTo>
                    <a:pt x="326" y="519"/>
                  </a:lnTo>
                  <a:lnTo>
                    <a:pt x="312" y="554"/>
                  </a:lnTo>
                  <a:lnTo>
                    <a:pt x="298" y="590"/>
                  </a:lnTo>
                  <a:lnTo>
                    <a:pt x="283" y="625"/>
                  </a:lnTo>
                  <a:lnTo>
                    <a:pt x="268" y="661"/>
                  </a:lnTo>
                  <a:lnTo>
                    <a:pt x="254" y="697"/>
                  </a:lnTo>
                  <a:lnTo>
                    <a:pt x="241" y="733"/>
                  </a:lnTo>
                  <a:lnTo>
                    <a:pt x="226" y="769"/>
                  </a:lnTo>
                  <a:lnTo>
                    <a:pt x="212" y="807"/>
                  </a:lnTo>
                  <a:lnTo>
                    <a:pt x="199" y="842"/>
                  </a:lnTo>
                  <a:lnTo>
                    <a:pt x="187" y="877"/>
                  </a:lnTo>
                  <a:lnTo>
                    <a:pt x="174" y="912"/>
                  </a:lnTo>
                  <a:lnTo>
                    <a:pt x="161" y="946"/>
                  </a:lnTo>
                  <a:lnTo>
                    <a:pt x="150" y="980"/>
                  </a:lnTo>
                  <a:lnTo>
                    <a:pt x="138" y="1014"/>
                  </a:lnTo>
                  <a:lnTo>
                    <a:pt x="126" y="1047"/>
                  </a:lnTo>
                  <a:lnTo>
                    <a:pt x="116" y="1081"/>
                  </a:lnTo>
                  <a:lnTo>
                    <a:pt x="84" y="1077"/>
                  </a:lnTo>
                  <a:lnTo>
                    <a:pt x="56" y="1076"/>
                  </a:lnTo>
                  <a:lnTo>
                    <a:pt x="39" y="1077"/>
                  </a:lnTo>
                  <a:lnTo>
                    <a:pt x="22" y="1078"/>
                  </a:lnTo>
                  <a:lnTo>
                    <a:pt x="0" y="1081"/>
                  </a:lnTo>
                  <a:lnTo>
                    <a:pt x="133" y="792"/>
                  </a:lnTo>
                  <a:lnTo>
                    <a:pt x="145" y="763"/>
                  </a:lnTo>
                  <a:lnTo>
                    <a:pt x="159" y="734"/>
                  </a:lnTo>
                  <a:lnTo>
                    <a:pt x="172" y="705"/>
                  </a:lnTo>
                  <a:lnTo>
                    <a:pt x="185" y="675"/>
                  </a:lnTo>
                  <a:lnTo>
                    <a:pt x="198" y="644"/>
                  </a:lnTo>
                  <a:lnTo>
                    <a:pt x="212" y="613"/>
                  </a:lnTo>
                  <a:lnTo>
                    <a:pt x="226" y="583"/>
                  </a:lnTo>
                  <a:lnTo>
                    <a:pt x="240" y="551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" name="Freeform 22"/>
            <p:cNvSpPr>
              <a:spLocks noEditPoints="1"/>
            </p:cNvSpPr>
            <p:nvPr userDrawn="1"/>
          </p:nvSpPr>
          <p:spPr bwMode="auto">
            <a:xfrm>
              <a:off x="1921" y="1704"/>
              <a:ext cx="59" cy="65"/>
            </a:xfrm>
            <a:custGeom>
              <a:avLst/>
              <a:gdLst>
                <a:gd name="T0" fmla="*/ 0 w 1001"/>
                <a:gd name="T1" fmla="*/ 0 h 1103"/>
                <a:gd name="T2" fmla="*/ 0 w 1001"/>
                <a:gd name="T3" fmla="*/ 0 h 1103"/>
                <a:gd name="T4" fmla="*/ 0 w 1001"/>
                <a:gd name="T5" fmla="*/ 0 h 1103"/>
                <a:gd name="T6" fmla="*/ 0 w 1001"/>
                <a:gd name="T7" fmla="*/ 0 h 1103"/>
                <a:gd name="T8" fmla="*/ 0 w 1001"/>
                <a:gd name="T9" fmla="*/ 0 h 1103"/>
                <a:gd name="T10" fmla="*/ 0 w 1001"/>
                <a:gd name="T11" fmla="*/ 0 h 1103"/>
                <a:gd name="T12" fmla="*/ 0 w 1001"/>
                <a:gd name="T13" fmla="*/ 0 h 1103"/>
                <a:gd name="T14" fmla="*/ 0 w 1001"/>
                <a:gd name="T15" fmla="*/ 0 h 1103"/>
                <a:gd name="T16" fmla="*/ 0 w 1001"/>
                <a:gd name="T17" fmla="*/ 0 h 1103"/>
                <a:gd name="T18" fmla="*/ 0 w 1001"/>
                <a:gd name="T19" fmla="*/ 0 h 1103"/>
                <a:gd name="T20" fmla="*/ 0 w 1001"/>
                <a:gd name="T21" fmla="*/ 0 h 1103"/>
                <a:gd name="T22" fmla="*/ 0 w 1001"/>
                <a:gd name="T23" fmla="*/ 0 h 1103"/>
                <a:gd name="T24" fmla="*/ 0 w 1001"/>
                <a:gd name="T25" fmla="*/ 0 h 1103"/>
                <a:gd name="T26" fmla="*/ 0 w 1001"/>
                <a:gd name="T27" fmla="*/ 0 h 1103"/>
                <a:gd name="T28" fmla="*/ 0 w 1001"/>
                <a:gd name="T29" fmla="*/ 0 h 1103"/>
                <a:gd name="T30" fmla="*/ 0 w 1001"/>
                <a:gd name="T31" fmla="*/ 0 h 1103"/>
                <a:gd name="T32" fmla="*/ 0 w 1001"/>
                <a:gd name="T33" fmla="*/ 0 h 1103"/>
                <a:gd name="T34" fmla="*/ 0 w 1001"/>
                <a:gd name="T35" fmla="*/ 0 h 1103"/>
                <a:gd name="T36" fmla="*/ 0 w 1001"/>
                <a:gd name="T37" fmla="*/ 0 h 1103"/>
                <a:gd name="T38" fmla="*/ 0 w 1001"/>
                <a:gd name="T39" fmla="*/ 0 h 1103"/>
                <a:gd name="T40" fmla="*/ 0 w 1001"/>
                <a:gd name="T41" fmla="*/ 0 h 1103"/>
                <a:gd name="T42" fmla="*/ 0 w 1001"/>
                <a:gd name="T43" fmla="*/ 0 h 1103"/>
                <a:gd name="T44" fmla="*/ 0 w 1001"/>
                <a:gd name="T45" fmla="*/ 0 h 1103"/>
                <a:gd name="T46" fmla="*/ 0 w 1001"/>
                <a:gd name="T47" fmla="*/ 0 h 1103"/>
                <a:gd name="T48" fmla="*/ 0 w 1001"/>
                <a:gd name="T49" fmla="*/ 0 h 1103"/>
                <a:gd name="T50" fmla="*/ 0 w 1001"/>
                <a:gd name="T51" fmla="*/ 0 h 1103"/>
                <a:gd name="T52" fmla="*/ 0 w 1001"/>
                <a:gd name="T53" fmla="*/ 0 h 1103"/>
                <a:gd name="T54" fmla="*/ 0 w 1001"/>
                <a:gd name="T55" fmla="*/ 0 h 1103"/>
                <a:gd name="T56" fmla="*/ 0 w 1001"/>
                <a:gd name="T57" fmla="*/ 0 h 1103"/>
                <a:gd name="T58" fmla="*/ 0 w 1001"/>
                <a:gd name="T59" fmla="*/ 0 h 1103"/>
                <a:gd name="T60" fmla="*/ 0 w 1001"/>
                <a:gd name="T61" fmla="*/ 0 h 1103"/>
                <a:gd name="T62" fmla="*/ 0 w 1001"/>
                <a:gd name="T63" fmla="*/ 0 h 1103"/>
                <a:gd name="T64" fmla="*/ 0 w 1001"/>
                <a:gd name="T65" fmla="*/ 0 h 1103"/>
                <a:gd name="T66" fmla="*/ 0 w 1001"/>
                <a:gd name="T67" fmla="*/ 0 h 1103"/>
                <a:gd name="T68" fmla="*/ 0 w 1001"/>
                <a:gd name="T69" fmla="*/ 0 h 1103"/>
                <a:gd name="T70" fmla="*/ 0 w 1001"/>
                <a:gd name="T71" fmla="*/ 0 h 1103"/>
                <a:gd name="T72" fmla="*/ 0 w 1001"/>
                <a:gd name="T73" fmla="*/ 0 h 1103"/>
                <a:gd name="T74" fmla="*/ 0 w 1001"/>
                <a:gd name="T75" fmla="*/ 0 h 1103"/>
                <a:gd name="T76" fmla="*/ 0 w 1001"/>
                <a:gd name="T77" fmla="*/ 0 h 1103"/>
                <a:gd name="T78" fmla="*/ 0 w 1001"/>
                <a:gd name="T79" fmla="*/ 0 h 1103"/>
                <a:gd name="T80" fmla="*/ 0 w 1001"/>
                <a:gd name="T81" fmla="*/ 0 h 1103"/>
                <a:gd name="T82" fmla="*/ 0 w 1001"/>
                <a:gd name="T83" fmla="*/ 0 h 1103"/>
                <a:gd name="T84" fmla="*/ 0 w 1001"/>
                <a:gd name="T85" fmla="*/ 0 h 1103"/>
                <a:gd name="T86" fmla="*/ 0 w 1001"/>
                <a:gd name="T87" fmla="*/ 0 h 1103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001" h="1103">
                  <a:moveTo>
                    <a:pt x="0" y="1103"/>
                  </a:moveTo>
                  <a:lnTo>
                    <a:pt x="492" y="0"/>
                  </a:lnTo>
                  <a:lnTo>
                    <a:pt x="528" y="0"/>
                  </a:lnTo>
                  <a:lnTo>
                    <a:pt x="1001" y="1103"/>
                  </a:lnTo>
                  <a:lnTo>
                    <a:pt x="966" y="1100"/>
                  </a:lnTo>
                  <a:lnTo>
                    <a:pt x="957" y="1100"/>
                  </a:lnTo>
                  <a:lnTo>
                    <a:pt x="952" y="1100"/>
                  </a:lnTo>
                  <a:lnTo>
                    <a:pt x="945" y="1099"/>
                  </a:lnTo>
                  <a:lnTo>
                    <a:pt x="918" y="1098"/>
                  </a:lnTo>
                  <a:lnTo>
                    <a:pt x="893" y="1098"/>
                  </a:lnTo>
                  <a:lnTo>
                    <a:pt x="871" y="1099"/>
                  </a:lnTo>
                  <a:lnTo>
                    <a:pt x="836" y="1103"/>
                  </a:lnTo>
                  <a:lnTo>
                    <a:pt x="819" y="1057"/>
                  </a:lnTo>
                  <a:lnTo>
                    <a:pt x="805" y="1016"/>
                  </a:lnTo>
                  <a:lnTo>
                    <a:pt x="793" y="983"/>
                  </a:lnTo>
                  <a:lnTo>
                    <a:pt x="784" y="957"/>
                  </a:lnTo>
                  <a:lnTo>
                    <a:pt x="777" y="940"/>
                  </a:lnTo>
                  <a:lnTo>
                    <a:pt x="769" y="922"/>
                  </a:lnTo>
                  <a:lnTo>
                    <a:pt x="762" y="902"/>
                  </a:lnTo>
                  <a:lnTo>
                    <a:pt x="753" y="879"/>
                  </a:lnTo>
                  <a:lnTo>
                    <a:pt x="744" y="855"/>
                  </a:lnTo>
                  <a:lnTo>
                    <a:pt x="734" y="831"/>
                  </a:lnTo>
                  <a:lnTo>
                    <a:pt x="725" y="805"/>
                  </a:lnTo>
                  <a:lnTo>
                    <a:pt x="714" y="780"/>
                  </a:lnTo>
                  <a:lnTo>
                    <a:pt x="703" y="754"/>
                  </a:lnTo>
                  <a:lnTo>
                    <a:pt x="693" y="729"/>
                  </a:lnTo>
                  <a:lnTo>
                    <a:pt x="681" y="702"/>
                  </a:lnTo>
                  <a:lnTo>
                    <a:pt x="670" y="676"/>
                  </a:lnTo>
                  <a:lnTo>
                    <a:pt x="269" y="676"/>
                  </a:lnTo>
                  <a:lnTo>
                    <a:pt x="230" y="775"/>
                  </a:lnTo>
                  <a:lnTo>
                    <a:pt x="183" y="900"/>
                  </a:lnTo>
                  <a:lnTo>
                    <a:pt x="147" y="998"/>
                  </a:lnTo>
                  <a:lnTo>
                    <a:pt x="113" y="1103"/>
                  </a:lnTo>
                  <a:lnTo>
                    <a:pt x="89" y="1100"/>
                  </a:lnTo>
                  <a:lnTo>
                    <a:pt x="79" y="1100"/>
                  </a:lnTo>
                  <a:lnTo>
                    <a:pt x="73" y="1099"/>
                  </a:lnTo>
                  <a:lnTo>
                    <a:pt x="54" y="1098"/>
                  </a:lnTo>
                  <a:lnTo>
                    <a:pt x="37" y="1098"/>
                  </a:lnTo>
                  <a:lnTo>
                    <a:pt x="22" y="1099"/>
                  </a:lnTo>
                  <a:lnTo>
                    <a:pt x="0" y="1103"/>
                  </a:lnTo>
                  <a:close/>
                  <a:moveTo>
                    <a:pt x="646" y="611"/>
                  </a:moveTo>
                  <a:lnTo>
                    <a:pt x="471" y="207"/>
                  </a:lnTo>
                  <a:lnTo>
                    <a:pt x="300" y="611"/>
                  </a:lnTo>
                  <a:lnTo>
                    <a:pt x="646" y="611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" name="Freeform 23"/>
            <p:cNvSpPr>
              <a:spLocks noEditPoints="1"/>
            </p:cNvSpPr>
            <p:nvPr userDrawn="1"/>
          </p:nvSpPr>
          <p:spPr bwMode="auto">
            <a:xfrm>
              <a:off x="1874" y="1706"/>
              <a:ext cx="41" cy="62"/>
            </a:xfrm>
            <a:custGeom>
              <a:avLst/>
              <a:gdLst>
                <a:gd name="T0" fmla="*/ 0 w 708"/>
                <a:gd name="T1" fmla="*/ 0 h 1076"/>
                <a:gd name="T2" fmla="*/ 0 w 708"/>
                <a:gd name="T3" fmla="*/ 0 h 1076"/>
                <a:gd name="T4" fmla="*/ 0 w 708"/>
                <a:gd name="T5" fmla="*/ 0 h 1076"/>
                <a:gd name="T6" fmla="*/ 0 w 708"/>
                <a:gd name="T7" fmla="*/ 0 h 1076"/>
                <a:gd name="T8" fmla="*/ 0 w 708"/>
                <a:gd name="T9" fmla="*/ 0 h 1076"/>
                <a:gd name="T10" fmla="*/ 0 w 708"/>
                <a:gd name="T11" fmla="*/ 0 h 1076"/>
                <a:gd name="T12" fmla="*/ 0 w 708"/>
                <a:gd name="T13" fmla="*/ 0 h 1076"/>
                <a:gd name="T14" fmla="*/ 0 w 708"/>
                <a:gd name="T15" fmla="*/ 0 h 1076"/>
                <a:gd name="T16" fmla="*/ 0 w 708"/>
                <a:gd name="T17" fmla="*/ 0 h 1076"/>
                <a:gd name="T18" fmla="*/ 0 w 708"/>
                <a:gd name="T19" fmla="*/ 0 h 1076"/>
                <a:gd name="T20" fmla="*/ 0 w 708"/>
                <a:gd name="T21" fmla="*/ 0 h 1076"/>
                <a:gd name="T22" fmla="*/ 0 w 708"/>
                <a:gd name="T23" fmla="*/ 0 h 1076"/>
                <a:gd name="T24" fmla="*/ 0 w 708"/>
                <a:gd name="T25" fmla="*/ 0 h 1076"/>
                <a:gd name="T26" fmla="*/ 0 w 708"/>
                <a:gd name="T27" fmla="*/ 0 h 1076"/>
                <a:gd name="T28" fmla="*/ 0 w 708"/>
                <a:gd name="T29" fmla="*/ 0 h 1076"/>
                <a:gd name="T30" fmla="*/ 0 w 708"/>
                <a:gd name="T31" fmla="*/ 0 h 1076"/>
                <a:gd name="T32" fmla="*/ 0 w 708"/>
                <a:gd name="T33" fmla="*/ 0 h 1076"/>
                <a:gd name="T34" fmla="*/ 0 w 708"/>
                <a:gd name="T35" fmla="*/ 0 h 1076"/>
                <a:gd name="T36" fmla="*/ 0 w 708"/>
                <a:gd name="T37" fmla="*/ 0 h 1076"/>
                <a:gd name="T38" fmla="*/ 0 w 708"/>
                <a:gd name="T39" fmla="*/ 0 h 1076"/>
                <a:gd name="T40" fmla="*/ 0 w 708"/>
                <a:gd name="T41" fmla="*/ 0 h 1076"/>
                <a:gd name="T42" fmla="*/ 0 w 708"/>
                <a:gd name="T43" fmla="*/ 0 h 1076"/>
                <a:gd name="T44" fmla="*/ 0 w 708"/>
                <a:gd name="T45" fmla="*/ 0 h 1076"/>
                <a:gd name="T46" fmla="*/ 0 w 708"/>
                <a:gd name="T47" fmla="*/ 0 h 1076"/>
                <a:gd name="T48" fmla="*/ 0 w 708"/>
                <a:gd name="T49" fmla="*/ 0 h 1076"/>
                <a:gd name="T50" fmla="*/ 0 w 708"/>
                <a:gd name="T51" fmla="*/ 0 h 1076"/>
                <a:gd name="T52" fmla="*/ 0 w 708"/>
                <a:gd name="T53" fmla="*/ 0 h 1076"/>
                <a:gd name="T54" fmla="*/ 0 w 708"/>
                <a:gd name="T55" fmla="*/ 0 h 1076"/>
                <a:gd name="T56" fmla="*/ 0 w 708"/>
                <a:gd name="T57" fmla="*/ 0 h 1076"/>
                <a:gd name="T58" fmla="*/ 0 w 708"/>
                <a:gd name="T59" fmla="*/ 0 h 1076"/>
                <a:gd name="T60" fmla="*/ 0 w 708"/>
                <a:gd name="T61" fmla="*/ 0 h 1076"/>
                <a:gd name="T62" fmla="*/ 0 w 708"/>
                <a:gd name="T63" fmla="*/ 0 h 1076"/>
                <a:gd name="T64" fmla="*/ 0 w 708"/>
                <a:gd name="T65" fmla="*/ 0 h 1076"/>
                <a:gd name="T66" fmla="*/ 0 w 708"/>
                <a:gd name="T67" fmla="*/ 0 h 1076"/>
                <a:gd name="T68" fmla="*/ 0 w 708"/>
                <a:gd name="T69" fmla="*/ 0 h 1076"/>
                <a:gd name="T70" fmla="*/ 0 w 708"/>
                <a:gd name="T71" fmla="*/ 0 h 1076"/>
                <a:gd name="T72" fmla="*/ 0 w 708"/>
                <a:gd name="T73" fmla="*/ 0 h 1076"/>
                <a:gd name="T74" fmla="*/ 0 w 708"/>
                <a:gd name="T75" fmla="*/ 0 h 1076"/>
                <a:gd name="T76" fmla="*/ 0 w 708"/>
                <a:gd name="T77" fmla="*/ 0 h 1076"/>
                <a:gd name="T78" fmla="*/ 0 w 708"/>
                <a:gd name="T79" fmla="*/ 0 h 1076"/>
                <a:gd name="T80" fmla="*/ 0 w 708"/>
                <a:gd name="T81" fmla="*/ 0 h 1076"/>
                <a:gd name="T82" fmla="*/ 0 w 708"/>
                <a:gd name="T83" fmla="*/ 0 h 1076"/>
                <a:gd name="T84" fmla="*/ 0 w 708"/>
                <a:gd name="T85" fmla="*/ 0 h 1076"/>
                <a:gd name="T86" fmla="*/ 0 w 708"/>
                <a:gd name="T87" fmla="*/ 0 h 1076"/>
                <a:gd name="T88" fmla="*/ 0 w 708"/>
                <a:gd name="T89" fmla="*/ 0 h 1076"/>
                <a:gd name="T90" fmla="*/ 0 w 708"/>
                <a:gd name="T91" fmla="*/ 0 h 1076"/>
                <a:gd name="T92" fmla="*/ 0 w 708"/>
                <a:gd name="T93" fmla="*/ 0 h 1076"/>
                <a:gd name="T94" fmla="*/ 0 w 708"/>
                <a:gd name="T95" fmla="*/ 0 h 1076"/>
                <a:gd name="T96" fmla="*/ 0 w 708"/>
                <a:gd name="T97" fmla="*/ 0 h 1076"/>
                <a:gd name="T98" fmla="*/ 0 w 708"/>
                <a:gd name="T99" fmla="*/ 0 h 1076"/>
                <a:gd name="T100" fmla="*/ 0 w 708"/>
                <a:gd name="T101" fmla="*/ 0 h 1076"/>
                <a:gd name="T102" fmla="*/ 0 w 708"/>
                <a:gd name="T103" fmla="*/ 0 h 1076"/>
                <a:gd name="T104" fmla="*/ 0 w 708"/>
                <a:gd name="T105" fmla="*/ 0 h 107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708" h="1076">
                  <a:moveTo>
                    <a:pt x="195" y="475"/>
                  </a:moveTo>
                  <a:lnTo>
                    <a:pt x="229" y="475"/>
                  </a:lnTo>
                  <a:lnTo>
                    <a:pt x="260" y="474"/>
                  </a:lnTo>
                  <a:lnTo>
                    <a:pt x="288" y="472"/>
                  </a:lnTo>
                  <a:lnTo>
                    <a:pt x="315" y="470"/>
                  </a:lnTo>
                  <a:lnTo>
                    <a:pt x="339" y="466"/>
                  </a:lnTo>
                  <a:lnTo>
                    <a:pt x="362" y="459"/>
                  </a:lnTo>
                  <a:lnTo>
                    <a:pt x="386" y="452"/>
                  </a:lnTo>
                  <a:lnTo>
                    <a:pt x="410" y="442"/>
                  </a:lnTo>
                  <a:lnTo>
                    <a:pt x="424" y="436"/>
                  </a:lnTo>
                  <a:lnTo>
                    <a:pt x="437" y="429"/>
                  </a:lnTo>
                  <a:lnTo>
                    <a:pt x="448" y="421"/>
                  </a:lnTo>
                  <a:lnTo>
                    <a:pt x="460" y="412"/>
                  </a:lnTo>
                  <a:lnTo>
                    <a:pt x="470" y="402"/>
                  </a:lnTo>
                  <a:lnTo>
                    <a:pt x="481" y="392"/>
                  </a:lnTo>
                  <a:lnTo>
                    <a:pt x="489" y="380"/>
                  </a:lnTo>
                  <a:lnTo>
                    <a:pt x="498" y="367"/>
                  </a:lnTo>
                  <a:lnTo>
                    <a:pt x="505" y="354"/>
                  </a:lnTo>
                  <a:lnTo>
                    <a:pt x="512" y="341"/>
                  </a:lnTo>
                  <a:lnTo>
                    <a:pt x="517" y="327"/>
                  </a:lnTo>
                  <a:lnTo>
                    <a:pt x="521" y="313"/>
                  </a:lnTo>
                  <a:lnTo>
                    <a:pt x="526" y="298"/>
                  </a:lnTo>
                  <a:lnTo>
                    <a:pt x="528" y="283"/>
                  </a:lnTo>
                  <a:lnTo>
                    <a:pt x="530" y="267"/>
                  </a:lnTo>
                  <a:lnTo>
                    <a:pt x="530" y="251"/>
                  </a:lnTo>
                  <a:lnTo>
                    <a:pt x="530" y="234"/>
                  </a:lnTo>
                  <a:lnTo>
                    <a:pt x="528" y="218"/>
                  </a:lnTo>
                  <a:lnTo>
                    <a:pt x="526" y="203"/>
                  </a:lnTo>
                  <a:lnTo>
                    <a:pt x="521" y="188"/>
                  </a:lnTo>
                  <a:lnTo>
                    <a:pt x="517" y="174"/>
                  </a:lnTo>
                  <a:lnTo>
                    <a:pt x="512" y="161"/>
                  </a:lnTo>
                  <a:lnTo>
                    <a:pt x="505" y="148"/>
                  </a:lnTo>
                  <a:lnTo>
                    <a:pt x="498" y="138"/>
                  </a:lnTo>
                  <a:lnTo>
                    <a:pt x="491" y="127"/>
                  </a:lnTo>
                  <a:lnTo>
                    <a:pt x="481" y="118"/>
                  </a:lnTo>
                  <a:lnTo>
                    <a:pt x="471" y="108"/>
                  </a:lnTo>
                  <a:lnTo>
                    <a:pt x="461" y="101"/>
                  </a:lnTo>
                  <a:lnTo>
                    <a:pt x="449" y="93"/>
                  </a:lnTo>
                  <a:lnTo>
                    <a:pt x="437" y="87"/>
                  </a:lnTo>
                  <a:lnTo>
                    <a:pt x="423" y="82"/>
                  </a:lnTo>
                  <a:lnTo>
                    <a:pt x="409" y="76"/>
                  </a:lnTo>
                  <a:lnTo>
                    <a:pt x="393" y="72"/>
                  </a:lnTo>
                  <a:lnTo>
                    <a:pt x="377" y="69"/>
                  </a:lnTo>
                  <a:lnTo>
                    <a:pt x="359" y="66"/>
                  </a:lnTo>
                  <a:lnTo>
                    <a:pt x="342" y="64"/>
                  </a:lnTo>
                  <a:lnTo>
                    <a:pt x="323" y="62"/>
                  </a:lnTo>
                  <a:lnTo>
                    <a:pt x="303" y="60"/>
                  </a:lnTo>
                  <a:lnTo>
                    <a:pt x="283" y="60"/>
                  </a:lnTo>
                  <a:lnTo>
                    <a:pt x="262" y="60"/>
                  </a:lnTo>
                  <a:lnTo>
                    <a:pt x="138" y="60"/>
                  </a:lnTo>
                  <a:lnTo>
                    <a:pt x="138" y="475"/>
                  </a:lnTo>
                  <a:lnTo>
                    <a:pt x="195" y="475"/>
                  </a:lnTo>
                  <a:close/>
                  <a:moveTo>
                    <a:pt x="360" y="1074"/>
                  </a:moveTo>
                  <a:lnTo>
                    <a:pt x="232" y="1076"/>
                  </a:lnTo>
                  <a:lnTo>
                    <a:pt x="0" y="1076"/>
                  </a:lnTo>
                  <a:lnTo>
                    <a:pt x="0" y="0"/>
                  </a:lnTo>
                  <a:lnTo>
                    <a:pt x="318" y="0"/>
                  </a:lnTo>
                  <a:lnTo>
                    <a:pt x="345" y="1"/>
                  </a:lnTo>
                  <a:lnTo>
                    <a:pt x="373" y="2"/>
                  </a:lnTo>
                  <a:lnTo>
                    <a:pt x="398" y="3"/>
                  </a:lnTo>
                  <a:lnTo>
                    <a:pt x="424" y="5"/>
                  </a:lnTo>
                  <a:lnTo>
                    <a:pt x="447" y="8"/>
                  </a:lnTo>
                  <a:lnTo>
                    <a:pt x="469" y="13"/>
                  </a:lnTo>
                  <a:lnTo>
                    <a:pt x="491" y="17"/>
                  </a:lnTo>
                  <a:lnTo>
                    <a:pt x="511" y="22"/>
                  </a:lnTo>
                  <a:lnTo>
                    <a:pt x="530" y="27"/>
                  </a:lnTo>
                  <a:lnTo>
                    <a:pt x="547" y="34"/>
                  </a:lnTo>
                  <a:lnTo>
                    <a:pt x="564" y="41"/>
                  </a:lnTo>
                  <a:lnTo>
                    <a:pt x="578" y="50"/>
                  </a:lnTo>
                  <a:lnTo>
                    <a:pt x="593" y="58"/>
                  </a:lnTo>
                  <a:lnTo>
                    <a:pt x="606" y="68"/>
                  </a:lnTo>
                  <a:lnTo>
                    <a:pt x="618" y="78"/>
                  </a:lnTo>
                  <a:lnTo>
                    <a:pt x="628" y="90"/>
                  </a:lnTo>
                  <a:lnTo>
                    <a:pt x="638" y="103"/>
                  </a:lnTo>
                  <a:lnTo>
                    <a:pt x="645" y="117"/>
                  </a:lnTo>
                  <a:lnTo>
                    <a:pt x="653" y="131"/>
                  </a:lnTo>
                  <a:lnTo>
                    <a:pt x="658" y="147"/>
                  </a:lnTo>
                  <a:lnTo>
                    <a:pt x="662" y="163"/>
                  </a:lnTo>
                  <a:lnTo>
                    <a:pt x="665" y="181"/>
                  </a:lnTo>
                  <a:lnTo>
                    <a:pt x="667" y="199"/>
                  </a:lnTo>
                  <a:lnTo>
                    <a:pt x="669" y="218"/>
                  </a:lnTo>
                  <a:lnTo>
                    <a:pt x="669" y="232"/>
                  </a:lnTo>
                  <a:lnTo>
                    <a:pt x="667" y="245"/>
                  </a:lnTo>
                  <a:lnTo>
                    <a:pt x="665" y="258"/>
                  </a:lnTo>
                  <a:lnTo>
                    <a:pt x="663" y="270"/>
                  </a:lnTo>
                  <a:lnTo>
                    <a:pt x="661" y="282"/>
                  </a:lnTo>
                  <a:lnTo>
                    <a:pt x="658" y="294"/>
                  </a:lnTo>
                  <a:lnTo>
                    <a:pt x="654" y="306"/>
                  </a:lnTo>
                  <a:lnTo>
                    <a:pt x="649" y="317"/>
                  </a:lnTo>
                  <a:lnTo>
                    <a:pt x="640" y="338"/>
                  </a:lnTo>
                  <a:lnTo>
                    <a:pt x="628" y="360"/>
                  </a:lnTo>
                  <a:lnTo>
                    <a:pt x="621" y="370"/>
                  </a:lnTo>
                  <a:lnTo>
                    <a:pt x="614" y="380"/>
                  </a:lnTo>
                  <a:lnTo>
                    <a:pt x="606" y="389"/>
                  </a:lnTo>
                  <a:lnTo>
                    <a:pt x="598" y="399"/>
                  </a:lnTo>
                  <a:lnTo>
                    <a:pt x="581" y="416"/>
                  </a:lnTo>
                  <a:lnTo>
                    <a:pt x="562" y="432"/>
                  </a:lnTo>
                  <a:lnTo>
                    <a:pt x="540" y="447"/>
                  </a:lnTo>
                  <a:lnTo>
                    <a:pt x="519" y="459"/>
                  </a:lnTo>
                  <a:lnTo>
                    <a:pt x="497" y="470"/>
                  </a:lnTo>
                  <a:lnTo>
                    <a:pt x="473" y="480"/>
                  </a:lnTo>
                  <a:lnTo>
                    <a:pt x="446" y="489"/>
                  </a:lnTo>
                  <a:lnTo>
                    <a:pt x="419" y="499"/>
                  </a:lnTo>
                  <a:lnTo>
                    <a:pt x="430" y="499"/>
                  </a:lnTo>
                  <a:lnTo>
                    <a:pt x="442" y="500"/>
                  </a:lnTo>
                  <a:lnTo>
                    <a:pt x="453" y="501"/>
                  </a:lnTo>
                  <a:lnTo>
                    <a:pt x="465" y="502"/>
                  </a:lnTo>
                  <a:lnTo>
                    <a:pt x="478" y="504"/>
                  </a:lnTo>
                  <a:lnTo>
                    <a:pt x="492" y="507"/>
                  </a:lnTo>
                  <a:lnTo>
                    <a:pt x="504" y="511"/>
                  </a:lnTo>
                  <a:lnTo>
                    <a:pt x="519" y="516"/>
                  </a:lnTo>
                  <a:lnTo>
                    <a:pt x="532" y="519"/>
                  </a:lnTo>
                  <a:lnTo>
                    <a:pt x="544" y="523"/>
                  </a:lnTo>
                  <a:lnTo>
                    <a:pt x="556" y="527"/>
                  </a:lnTo>
                  <a:lnTo>
                    <a:pt x="568" y="533"/>
                  </a:lnTo>
                  <a:lnTo>
                    <a:pt x="580" y="538"/>
                  </a:lnTo>
                  <a:lnTo>
                    <a:pt x="591" y="544"/>
                  </a:lnTo>
                  <a:lnTo>
                    <a:pt x="602" y="551"/>
                  </a:lnTo>
                  <a:lnTo>
                    <a:pt x="612" y="558"/>
                  </a:lnTo>
                  <a:lnTo>
                    <a:pt x="622" y="566"/>
                  </a:lnTo>
                  <a:lnTo>
                    <a:pt x="631" y="573"/>
                  </a:lnTo>
                  <a:lnTo>
                    <a:pt x="641" y="581"/>
                  </a:lnTo>
                  <a:lnTo>
                    <a:pt x="649" y="590"/>
                  </a:lnTo>
                  <a:lnTo>
                    <a:pt x="658" y="600"/>
                  </a:lnTo>
                  <a:lnTo>
                    <a:pt x="665" y="610"/>
                  </a:lnTo>
                  <a:lnTo>
                    <a:pt x="673" y="621"/>
                  </a:lnTo>
                  <a:lnTo>
                    <a:pt x="680" y="632"/>
                  </a:lnTo>
                  <a:lnTo>
                    <a:pt x="687" y="644"/>
                  </a:lnTo>
                  <a:lnTo>
                    <a:pt x="692" y="657"/>
                  </a:lnTo>
                  <a:lnTo>
                    <a:pt x="697" y="671"/>
                  </a:lnTo>
                  <a:lnTo>
                    <a:pt x="701" y="684"/>
                  </a:lnTo>
                  <a:lnTo>
                    <a:pt x="705" y="699"/>
                  </a:lnTo>
                  <a:lnTo>
                    <a:pt x="707" y="714"/>
                  </a:lnTo>
                  <a:lnTo>
                    <a:pt x="708" y="730"/>
                  </a:lnTo>
                  <a:lnTo>
                    <a:pt x="708" y="747"/>
                  </a:lnTo>
                  <a:lnTo>
                    <a:pt x="708" y="767"/>
                  </a:lnTo>
                  <a:lnTo>
                    <a:pt x="706" y="787"/>
                  </a:lnTo>
                  <a:lnTo>
                    <a:pt x="703" y="808"/>
                  </a:lnTo>
                  <a:lnTo>
                    <a:pt x="699" y="827"/>
                  </a:lnTo>
                  <a:lnTo>
                    <a:pt x="694" y="845"/>
                  </a:lnTo>
                  <a:lnTo>
                    <a:pt x="688" y="863"/>
                  </a:lnTo>
                  <a:lnTo>
                    <a:pt x="681" y="880"/>
                  </a:lnTo>
                  <a:lnTo>
                    <a:pt x="673" y="897"/>
                  </a:lnTo>
                  <a:lnTo>
                    <a:pt x="663" y="914"/>
                  </a:lnTo>
                  <a:lnTo>
                    <a:pt x="653" y="930"/>
                  </a:lnTo>
                  <a:lnTo>
                    <a:pt x="641" y="945"/>
                  </a:lnTo>
                  <a:lnTo>
                    <a:pt x="628" y="959"/>
                  </a:lnTo>
                  <a:lnTo>
                    <a:pt x="613" y="973"/>
                  </a:lnTo>
                  <a:lnTo>
                    <a:pt x="599" y="987"/>
                  </a:lnTo>
                  <a:lnTo>
                    <a:pt x="583" y="1000"/>
                  </a:lnTo>
                  <a:lnTo>
                    <a:pt x="565" y="1012"/>
                  </a:lnTo>
                  <a:lnTo>
                    <a:pt x="555" y="1020"/>
                  </a:lnTo>
                  <a:lnTo>
                    <a:pt x="545" y="1026"/>
                  </a:lnTo>
                  <a:lnTo>
                    <a:pt x="533" y="1032"/>
                  </a:lnTo>
                  <a:lnTo>
                    <a:pt x="521" y="1037"/>
                  </a:lnTo>
                  <a:lnTo>
                    <a:pt x="510" y="1042"/>
                  </a:lnTo>
                  <a:lnTo>
                    <a:pt x="496" y="1047"/>
                  </a:lnTo>
                  <a:lnTo>
                    <a:pt x="483" y="1052"/>
                  </a:lnTo>
                  <a:lnTo>
                    <a:pt x="469" y="1056"/>
                  </a:lnTo>
                  <a:lnTo>
                    <a:pt x="443" y="1061"/>
                  </a:lnTo>
                  <a:lnTo>
                    <a:pt x="416" y="1067"/>
                  </a:lnTo>
                  <a:lnTo>
                    <a:pt x="389" y="1071"/>
                  </a:lnTo>
                  <a:lnTo>
                    <a:pt x="360" y="1074"/>
                  </a:lnTo>
                  <a:close/>
                  <a:moveTo>
                    <a:pt x="234" y="536"/>
                  </a:moveTo>
                  <a:lnTo>
                    <a:pt x="138" y="536"/>
                  </a:lnTo>
                  <a:lnTo>
                    <a:pt x="138" y="1018"/>
                  </a:lnTo>
                  <a:lnTo>
                    <a:pt x="296" y="1018"/>
                  </a:lnTo>
                  <a:lnTo>
                    <a:pt x="315" y="1018"/>
                  </a:lnTo>
                  <a:lnTo>
                    <a:pt x="333" y="1016"/>
                  </a:lnTo>
                  <a:lnTo>
                    <a:pt x="351" y="1014"/>
                  </a:lnTo>
                  <a:lnTo>
                    <a:pt x="369" y="1010"/>
                  </a:lnTo>
                  <a:lnTo>
                    <a:pt x="386" y="1006"/>
                  </a:lnTo>
                  <a:lnTo>
                    <a:pt x="402" y="1001"/>
                  </a:lnTo>
                  <a:lnTo>
                    <a:pt x="417" y="994"/>
                  </a:lnTo>
                  <a:lnTo>
                    <a:pt x="433" y="987"/>
                  </a:lnTo>
                  <a:lnTo>
                    <a:pt x="447" y="980"/>
                  </a:lnTo>
                  <a:lnTo>
                    <a:pt x="461" y="970"/>
                  </a:lnTo>
                  <a:lnTo>
                    <a:pt x="475" y="960"/>
                  </a:lnTo>
                  <a:lnTo>
                    <a:pt x="486" y="950"/>
                  </a:lnTo>
                  <a:lnTo>
                    <a:pt x="498" y="938"/>
                  </a:lnTo>
                  <a:lnTo>
                    <a:pt x="508" y="926"/>
                  </a:lnTo>
                  <a:lnTo>
                    <a:pt x="518" y="913"/>
                  </a:lnTo>
                  <a:lnTo>
                    <a:pt x="527" y="899"/>
                  </a:lnTo>
                  <a:lnTo>
                    <a:pt x="534" y="884"/>
                  </a:lnTo>
                  <a:lnTo>
                    <a:pt x="541" y="869"/>
                  </a:lnTo>
                  <a:lnTo>
                    <a:pt x="547" y="854"/>
                  </a:lnTo>
                  <a:lnTo>
                    <a:pt x="552" y="839"/>
                  </a:lnTo>
                  <a:lnTo>
                    <a:pt x="555" y="824"/>
                  </a:lnTo>
                  <a:lnTo>
                    <a:pt x="558" y="808"/>
                  </a:lnTo>
                  <a:lnTo>
                    <a:pt x="559" y="791"/>
                  </a:lnTo>
                  <a:lnTo>
                    <a:pt x="560" y="774"/>
                  </a:lnTo>
                  <a:lnTo>
                    <a:pt x="559" y="751"/>
                  </a:lnTo>
                  <a:lnTo>
                    <a:pt x="557" y="731"/>
                  </a:lnTo>
                  <a:lnTo>
                    <a:pt x="554" y="711"/>
                  </a:lnTo>
                  <a:lnTo>
                    <a:pt x="550" y="693"/>
                  </a:lnTo>
                  <a:lnTo>
                    <a:pt x="545" y="676"/>
                  </a:lnTo>
                  <a:lnTo>
                    <a:pt x="537" y="660"/>
                  </a:lnTo>
                  <a:lnTo>
                    <a:pt x="530" y="646"/>
                  </a:lnTo>
                  <a:lnTo>
                    <a:pt x="520" y="632"/>
                  </a:lnTo>
                  <a:lnTo>
                    <a:pt x="510" y="620"/>
                  </a:lnTo>
                  <a:lnTo>
                    <a:pt x="499" y="608"/>
                  </a:lnTo>
                  <a:lnTo>
                    <a:pt x="486" y="597"/>
                  </a:lnTo>
                  <a:lnTo>
                    <a:pt x="473" y="588"/>
                  </a:lnTo>
                  <a:lnTo>
                    <a:pt x="458" y="578"/>
                  </a:lnTo>
                  <a:lnTo>
                    <a:pt x="442" y="571"/>
                  </a:lnTo>
                  <a:lnTo>
                    <a:pt x="425" y="565"/>
                  </a:lnTo>
                  <a:lnTo>
                    <a:pt x="407" y="558"/>
                  </a:lnTo>
                  <a:lnTo>
                    <a:pt x="389" y="553"/>
                  </a:lnTo>
                  <a:lnTo>
                    <a:pt x="370" y="549"/>
                  </a:lnTo>
                  <a:lnTo>
                    <a:pt x="350" y="544"/>
                  </a:lnTo>
                  <a:lnTo>
                    <a:pt x="328" y="542"/>
                  </a:lnTo>
                  <a:lnTo>
                    <a:pt x="306" y="539"/>
                  </a:lnTo>
                  <a:lnTo>
                    <a:pt x="283" y="538"/>
                  </a:lnTo>
                  <a:lnTo>
                    <a:pt x="259" y="537"/>
                  </a:lnTo>
                  <a:lnTo>
                    <a:pt x="234" y="536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" name="Freeform 24"/>
            <p:cNvSpPr>
              <a:spLocks/>
            </p:cNvSpPr>
            <p:nvPr userDrawn="1"/>
          </p:nvSpPr>
          <p:spPr bwMode="auto">
            <a:xfrm>
              <a:off x="1817" y="1706"/>
              <a:ext cx="47" cy="62"/>
            </a:xfrm>
            <a:custGeom>
              <a:avLst/>
              <a:gdLst>
                <a:gd name="T0" fmla="*/ 0 w 794"/>
                <a:gd name="T1" fmla="*/ 0 h 1081"/>
                <a:gd name="T2" fmla="*/ 0 w 794"/>
                <a:gd name="T3" fmla="*/ 0 h 1081"/>
                <a:gd name="T4" fmla="*/ 0 w 794"/>
                <a:gd name="T5" fmla="*/ 0 h 1081"/>
                <a:gd name="T6" fmla="*/ 0 w 794"/>
                <a:gd name="T7" fmla="*/ 0 h 1081"/>
                <a:gd name="T8" fmla="*/ 0 w 794"/>
                <a:gd name="T9" fmla="*/ 0 h 1081"/>
                <a:gd name="T10" fmla="*/ 0 w 794"/>
                <a:gd name="T11" fmla="*/ 0 h 1081"/>
                <a:gd name="T12" fmla="*/ 0 w 794"/>
                <a:gd name="T13" fmla="*/ 0 h 1081"/>
                <a:gd name="T14" fmla="*/ 0 w 794"/>
                <a:gd name="T15" fmla="*/ 0 h 1081"/>
                <a:gd name="T16" fmla="*/ 0 w 794"/>
                <a:gd name="T17" fmla="*/ 0 h 1081"/>
                <a:gd name="T18" fmla="*/ 0 w 794"/>
                <a:gd name="T19" fmla="*/ 0 h 1081"/>
                <a:gd name="T20" fmla="*/ 0 w 794"/>
                <a:gd name="T21" fmla="*/ 0 h 1081"/>
                <a:gd name="T22" fmla="*/ 0 w 794"/>
                <a:gd name="T23" fmla="*/ 0 h 1081"/>
                <a:gd name="T24" fmla="*/ 0 w 794"/>
                <a:gd name="T25" fmla="*/ 0 h 1081"/>
                <a:gd name="T26" fmla="*/ 0 w 794"/>
                <a:gd name="T27" fmla="*/ 0 h 1081"/>
                <a:gd name="T28" fmla="*/ 0 w 794"/>
                <a:gd name="T29" fmla="*/ 0 h 1081"/>
                <a:gd name="T30" fmla="*/ 0 w 794"/>
                <a:gd name="T31" fmla="*/ 0 h 1081"/>
                <a:gd name="T32" fmla="*/ 0 w 794"/>
                <a:gd name="T33" fmla="*/ 0 h 1081"/>
                <a:gd name="T34" fmla="*/ 0 w 794"/>
                <a:gd name="T35" fmla="*/ 0 h 1081"/>
                <a:gd name="T36" fmla="*/ 0 w 794"/>
                <a:gd name="T37" fmla="*/ 0 h 1081"/>
                <a:gd name="T38" fmla="*/ 0 w 794"/>
                <a:gd name="T39" fmla="*/ 0 h 1081"/>
                <a:gd name="T40" fmla="*/ 0 w 794"/>
                <a:gd name="T41" fmla="*/ 0 h 1081"/>
                <a:gd name="T42" fmla="*/ 0 w 794"/>
                <a:gd name="T43" fmla="*/ 0 h 1081"/>
                <a:gd name="T44" fmla="*/ 0 w 794"/>
                <a:gd name="T45" fmla="*/ 0 h 1081"/>
                <a:gd name="T46" fmla="*/ 0 w 794"/>
                <a:gd name="T47" fmla="*/ 0 h 1081"/>
                <a:gd name="T48" fmla="*/ 0 w 794"/>
                <a:gd name="T49" fmla="*/ 0 h 1081"/>
                <a:gd name="T50" fmla="*/ 0 w 794"/>
                <a:gd name="T51" fmla="*/ 0 h 1081"/>
                <a:gd name="T52" fmla="*/ 0 w 794"/>
                <a:gd name="T53" fmla="*/ 0 h 1081"/>
                <a:gd name="T54" fmla="*/ 0 w 794"/>
                <a:gd name="T55" fmla="*/ 0 h 1081"/>
                <a:gd name="T56" fmla="*/ 0 w 794"/>
                <a:gd name="T57" fmla="*/ 0 h 1081"/>
                <a:gd name="T58" fmla="*/ 0 w 794"/>
                <a:gd name="T59" fmla="*/ 0 h 1081"/>
                <a:gd name="T60" fmla="*/ 0 w 794"/>
                <a:gd name="T61" fmla="*/ 0 h 1081"/>
                <a:gd name="T62" fmla="*/ 0 w 794"/>
                <a:gd name="T63" fmla="*/ 0 h 1081"/>
                <a:gd name="T64" fmla="*/ 0 w 794"/>
                <a:gd name="T65" fmla="*/ 0 h 1081"/>
                <a:gd name="T66" fmla="*/ 0 w 794"/>
                <a:gd name="T67" fmla="*/ 0 h 1081"/>
                <a:gd name="T68" fmla="*/ 0 w 794"/>
                <a:gd name="T69" fmla="*/ 0 h 1081"/>
                <a:gd name="T70" fmla="*/ 0 w 794"/>
                <a:gd name="T71" fmla="*/ 0 h 1081"/>
                <a:gd name="T72" fmla="*/ 0 w 794"/>
                <a:gd name="T73" fmla="*/ 0 h 1081"/>
                <a:gd name="T74" fmla="*/ 0 w 794"/>
                <a:gd name="T75" fmla="*/ 0 h 1081"/>
                <a:gd name="T76" fmla="*/ 0 w 794"/>
                <a:gd name="T77" fmla="*/ 0 h 1081"/>
                <a:gd name="T78" fmla="*/ 0 w 794"/>
                <a:gd name="T79" fmla="*/ 0 h 1081"/>
                <a:gd name="T80" fmla="*/ 0 w 794"/>
                <a:gd name="T81" fmla="*/ 0 h 1081"/>
                <a:gd name="T82" fmla="*/ 0 w 794"/>
                <a:gd name="T83" fmla="*/ 0 h 1081"/>
                <a:gd name="T84" fmla="*/ 0 w 794"/>
                <a:gd name="T85" fmla="*/ 0 h 1081"/>
                <a:gd name="T86" fmla="*/ 0 w 794"/>
                <a:gd name="T87" fmla="*/ 0 h 1081"/>
                <a:gd name="T88" fmla="*/ 0 w 794"/>
                <a:gd name="T89" fmla="*/ 0 h 1081"/>
                <a:gd name="T90" fmla="*/ 0 w 794"/>
                <a:gd name="T91" fmla="*/ 0 h 1081"/>
                <a:gd name="T92" fmla="*/ 0 w 794"/>
                <a:gd name="T93" fmla="*/ 0 h 1081"/>
                <a:gd name="T94" fmla="*/ 0 w 794"/>
                <a:gd name="T95" fmla="*/ 0 h 1081"/>
                <a:gd name="T96" fmla="*/ 0 w 794"/>
                <a:gd name="T97" fmla="*/ 0 h 1081"/>
                <a:gd name="T98" fmla="*/ 0 w 794"/>
                <a:gd name="T99" fmla="*/ 0 h 1081"/>
                <a:gd name="T100" fmla="*/ 0 w 794"/>
                <a:gd name="T101" fmla="*/ 0 h 1081"/>
                <a:gd name="T102" fmla="*/ 0 w 794"/>
                <a:gd name="T103" fmla="*/ 0 h 1081"/>
                <a:gd name="T104" fmla="*/ 0 w 794"/>
                <a:gd name="T105" fmla="*/ 0 h 1081"/>
                <a:gd name="T106" fmla="*/ 0 w 794"/>
                <a:gd name="T107" fmla="*/ 0 h 1081"/>
                <a:gd name="T108" fmla="*/ 0 w 794"/>
                <a:gd name="T109" fmla="*/ 0 h 1081"/>
                <a:gd name="T110" fmla="*/ 0 w 794"/>
                <a:gd name="T111" fmla="*/ 0 h 1081"/>
                <a:gd name="T112" fmla="*/ 0 w 794"/>
                <a:gd name="T113" fmla="*/ 0 h 1081"/>
                <a:gd name="T114" fmla="*/ 0 w 794"/>
                <a:gd name="T115" fmla="*/ 0 h 1081"/>
                <a:gd name="T116" fmla="*/ 0 w 794"/>
                <a:gd name="T117" fmla="*/ 0 h 1081"/>
                <a:gd name="T118" fmla="*/ 0 w 794"/>
                <a:gd name="T119" fmla="*/ 0 h 108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794" h="1081">
                  <a:moveTo>
                    <a:pt x="0" y="1081"/>
                  </a:moveTo>
                  <a:lnTo>
                    <a:pt x="0" y="0"/>
                  </a:lnTo>
                  <a:lnTo>
                    <a:pt x="40" y="4"/>
                  </a:lnTo>
                  <a:lnTo>
                    <a:pt x="70" y="5"/>
                  </a:lnTo>
                  <a:lnTo>
                    <a:pt x="98" y="4"/>
                  </a:lnTo>
                  <a:lnTo>
                    <a:pt x="140" y="0"/>
                  </a:lnTo>
                  <a:lnTo>
                    <a:pt x="140" y="489"/>
                  </a:lnTo>
                  <a:lnTo>
                    <a:pt x="144" y="491"/>
                  </a:lnTo>
                  <a:lnTo>
                    <a:pt x="147" y="492"/>
                  </a:lnTo>
                  <a:lnTo>
                    <a:pt x="154" y="491"/>
                  </a:lnTo>
                  <a:lnTo>
                    <a:pt x="161" y="489"/>
                  </a:lnTo>
                  <a:lnTo>
                    <a:pt x="170" y="485"/>
                  </a:lnTo>
                  <a:lnTo>
                    <a:pt x="179" y="480"/>
                  </a:lnTo>
                  <a:lnTo>
                    <a:pt x="187" y="473"/>
                  </a:lnTo>
                  <a:lnTo>
                    <a:pt x="194" y="467"/>
                  </a:lnTo>
                  <a:lnTo>
                    <a:pt x="203" y="459"/>
                  </a:lnTo>
                  <a:lnTo>
                    <a:pt x="213" y="451"/>
                  </a:lnTo>
                  <a:lnTo>
                    <a:pt x="224" y="440"/>
                  </a:lnTo>
                  <a:lnTo>
                    <a:pt x="235" y="430"/>
                  </a:lnTo>
                  <a:lnTo>
                    <a:pt x="248" y="417"/>
                  </a:lnTo>
                  <a:lnTo>
                    <a:pt x="263" y="402"/>
                  </a:lnTo>
                  <a:lnTo>
                    <a:pt x="651" y="0"/>
                  </a:lnTo>
                  <a:lnTo>
                    <a:pt x="685" y="4"/>
                  </a:lnTo>
                  <a:lnTo>
                    <a:pt x="714" y="5"/>
                  </a:lnTo>
                  <a:lnTo>
                    <a:pt x="738" y="4"/>
                  </a:lnTo>
                  <a:lnTo>
                    <a:pt x="774" y="0"/>
                  </a:lnTo>
                  <a:lnTo>
                    <a:pt x="417" y="346"/>
                  </a:lnTo>
                  <a:lnTo>
                    <a:pt x="283" y="481"/>
                  </a:lnTo>
                  <a:lnTo>
                    <a:pt x="416" y="632"/>
                  </a:lnTo>
                  <a:lnTo>
                    <a:pt x="569" y="803"/>
                  </a:lnTo>
                  <a:lnTo>
                    <a:pt x="666" y="916"/>
                  </a:lnTo>
                  <a:lnTo>
                    <a:pt x="794" y="1074"/>
                  </a:lnTo>
                  <a:lnTo>
                    <a:pt x="794" y="1081"/>
                  </a:lnTo>
                  <a:lnTo>
                    <a:pt x="759" y="1078"/>
                  </a:lnTo>
                  <a:lnTo>
                    <a:pt x="749" y="1078"/>
                  </a:lnTo>
                  <a:lnTo>
                    <a:pt x="743" y="1078"/>
                  </a:lnTo>
                  <a:lnTo>
                    <a:pt x="734" y="1077"/>
                  </a:lnTo>
                  <a:lnTo>
                    <a:pt x="708" y="1076"/>
                  </a:lnTo>
                  <a:lnTo>
                    <a:pt x="666" y="1077"/>
                  </a:lnTo>
                  <a:lnTo>
                    <a:pt x="619" y="1081"/>
                  </a:lnTo>
                  <a:lnTo>
                    <a:pt x="589" y="1039"/>
                  </a:lnTo>
                  <a:lnTo>
                    <a:pt x="562" y="1002"/>
                  </a:lnTo>
                  <a:lnTo>
                    <a:pt x="535" y="968"/>
                  </a:lnTo>
                  <a:lnTo>
                    <a:pt x="511" y="937"/>
                  </a:lnTo>
                  <a:lnTo>
                    <a:pt x="166" y="535"/>
                  </a:lnTo>
                  <a:lnTo>
                    <a:pt x="161" y="531"/>
                  </a:lnTo>
                  <a:lnTo>
                    <a:pt x="156" y="528"/>
                  </a:lnTo>
                  <a:lnTo>
                    <a:pt x="150" y="527"/>
                  </a:lnTo>
                  <a:lnTo>
                    <a:pt x="144" y="526"/>
                  </a:lnTo>
                  <a:lnTo>
                    <a:pt x="143" y="527"/>
                  </a:lnTo>
                  <a:lnTo>
                    <a:pt x="141" y="527"/>
                  </a:lnTo>
                  <a:lnTo>
                    <a:pt x="141" y="528"/>
                  </a:lnTo>
                  <a:lnTo>
                    <a:pt x="140" y="531"/>
                  </a:lnTo>
                  <a:lnTo>
                    <a:pt x="140" y="1081"/>
                  </a:lnTo>
                  <a:lnTo>
                    <a:pt x="112" y="1078"/>
                  </a:lnTo>
                  <a:lnTo>
                    <a:pt x="100" y="1078"/>
                  </a:lnTo>
                  <a:lnTo>
                    <a:pt x="91" y="1077"/>
                  </a:lnTo>
                  <a:lnTo>
                    <a:pt x="70" y="1076"/>
                  </a:lnTo>
                  <a:lnTo>
                    <a:pt x="38" y="1077"/>
                  </a:lnTo>
                  <a:lnTo>
                    <a:pt x="0" y="1081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" name="Freeform 25"/>
            <p:cNvSpPr>
              <a:spLocks/>
            </p:cNvSpPr>
            <p:nvPr userDrawn="1"/>
          </p:nvSpPr>
          <p:spPr bwMode="auto">
            <a:xfrm>
              <a:off x="2527" y="1325"/>
              <a:ext cx="38" cy="9"/>
            </a:xfrm>
            <a:custGeom>
              <a:avLst/>
              <a:gdLst>
                <a:gd name="T0" fmla="*/ 0 w 649"/>
                <a:gd name="T1" fmla="*/ 0 h 154"/>
                <a:gd name="T2" fmla="*/ 0 w 649"/>
                <a:gd name="T3" fmla="*/ 0 h 154"/>
                <a:gd name="T4" fmla="*/ 0 w 649"/>
                <a:gd name="T5" fmla="*/ 0 h 154"/>
                <a:gd name="T6" fmla="*/ 0 w 649"/>
                <a:gd name="T7" fmla="*/ 0 h 154"/>
                <a:gd name="T8" fmla="*/ 0 w 649"/>
                <a:gd name="T9" fmla="*/ 0 h 154"/>
                <a:gd name="T10" fmla="*/ 0 w 649"/>
                <a:gd name="T11" fmla="*/ 0 h 154"/>
                <a:gd name="T12" fmla="*/ 0 w 649"/>
                <a:gd name="T13" fmla="*/ 0 h 154"/>
                <a:gd name="T14" fmla="*/ 0 w 649"/>
                <a:gd name="T15" fmla="*/ 0 h 154"/>
                <a:gd name="T16" fmla="*/ 0 w 649"/>
                <a:gd name="T17" fmla="*/ 0 h 154"/>
                <a:gd name="T18" fmla="*/ 0 w 649"/>
                <a:gd name="T19" fmla="*/ 0 h 154"/>
                <a:gd name="T20" fmla="*/ 0 w 649"/>
                <a:gd name="T21" fmla="*/ 0 h 154"/>
                <a:gd name="T22" fmla="*/ 0 w 649"/>
                <a:gd name="T23" fmla="*/ 0 h 154"/>
                <a:gd name="T24" fmla="*/ 0 w 649"/>
                <a:gd name="T25" fmla="*/ 0 h 154"/>
                <a:gd name="T26" fmla="*/ 0 w 649"/>
                <a:gd name="T27" fmla="*/ 0 h 154"/>
                <a:gd name="T28" fmla="*/ 0 w 649"/>
                <a:gd name="T29" fmla="*/ 0 h 154"/>
                <a:gd name="T30" fmla="*/ 0 w 649"/>
                <a:gd name="T31" fmla="*/ 0 h 154"/>
                <a:gd name="T32" fmla="*/ 0 w 649"/>
                <a:gd name="T33" fmla="*/ 0 h 154"/>
                <a:gd name="T34" fmla="*/ 0 w 649"/>
                <a:gd name="T35" fmla="*/ 0 h 154"/>
                <a:gd name="T36" fmla="*/ 0 w 649"/>
                <a:gd name="T37" fmla="*/ 0 h 154"/>
                <a:gd name="T38" fmla="*/ 0 w 649"/>
                <a:gd name="T39" fmla="*/ 0 h 154"/>
                <a:gd name="T40" fmla="*/ 0 w 649"/>
                <a:gd name="T41" fmla="*/ 0 h 154"/>
                <a:gd name="T42" fmla="*/ 0 w 649"/>
                <a:gd name="T43" fmla="*/ 0 h 154"/>
                <a:gd name="T44" fmla="*/ 0 w 649"/>
                <a:gd name="T45" fmla="*/ 0 h 154"/>
                <a:gd name="T46" fmla="*/ 0 w 649"/>
                <a:gd name="T47" fmla="*/ 0 h 154"/>
                <a:gd name="T48" fmla="*/ 0 w 649"/>
                <a:gd name="T49" fmla="*/ 0 h 154"/>
                <a:gd name="T50" fmla="*/ 0 w 649"/>
                <a:gd name="T51" fmla="*/ 0 h 154"/>
                <a:gd name="T52" fmla="*/ 0 w 649"/>
                <a:gd name="T53" fmla="*/ 0 h 154"/>
                <a:gd name="T54" fmla="*/ 0 w 649"/>
                <a:gd name="T55" fmla="*/ 0 h 154"/>
                <a:gd name="T56" fmla="*/ 0 w 649"/>
                <a:gd name="T57" fmla="*/ 0 h 154"/>
                <a:gd name="T58" fmla="*/ 0 w 649"/>
                <a:gd name="T59" fmla="*/ 0 h 154"/>
                <a:gd name="T60" fmla="*/ 0 w 649"/>
                <a:gd name="T61" fmla="*/ 0 h 154"/>
                <a:gd name="T62" fmla="*/ 0 w 649"/>
                <a:gd name="T63" fmla="*/ 0 h 154"/>
                <a:gd name="T64" fmla="*/ 0 w 649"/>
                <a:gd name="T65" fmla="*/ 0 h 15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649" h="154">
                  <a:moveTo>
                    <a:pt x="325" y="78"/>
                  </a:moveTo>
                  <a:lnTo>
                    <a:pt x="345" y="78"/>
                  </a:lnTo>
                  <a:lnTo>
                    <a:pt x="365" y="77"/>
                  </a:lnTo>
                  <a:lnTo>
                    <a:pt x="384" y="75"/>
                  </a:lnTo>
                  <a:lnTo>
                    <a:pt x="404" y="73"/>
                  </a:lnTo>
                  <a:lnTo>
                    <a:pt x="423" y="71"/>
                  </a:lnTo>
                  <a:lnTo>
                    <a:pt x="443" y="67"/>
                  </a:lnTo>
                  <a:lnTo>
                    <a:pt x="461" y="63"/>
                  </a:lnTo>
                  <a:lnTo>
                    <a:pt x="479" y="58"/>
                  </a:lnTo>
                  <a:lnTo>
                    <a:pt x="497" y="53"/>
                  </a:lnTo>
                  <a:lnTo>
                    <a:pt x="515" y="48"/>
                  </a:lnTo>
                  <a:lnTo>
                    <a:pt x="532" y="41"/>
                  </a:lnTo>
                  <a:lnTo>
                    <a:pt x="548" y="34"/>
                  </a:lnTo>
                  <a:lnTo>
                    <a:pt x="564" y="26"/>
                  </a:lnTo>
                  <a:lnTo>
                    <a:pt x="581" y="18"/>
                  </a:lnTo>
                  <a:lnTo>
                    <a:pt x="597" y="9"/>
                  </a:lnTo>
                  <a:lnTo>
                    <a:pt x="612" y="0"/>
                  </a:lnTo>
                  <a:lnTo>
                    <a:pt x="649" y="62"/>
                  </a:lnTo>
                  <a:lnTo>
                    <a:pt x="632" y="73"/>
                  </a:lnTo>
                  <a:lnTo>
                    <a:pt x="613" y="84"/>
                  </a:lnTo>
                  <a:lnTo>
                    <a:pt x="595" y="93"/>
                  </a:lnTo>
                  <a:lnTo>
                    <a:pt x="576" y="102"/>
                  </a:lnTo>
                  <a:lnTo>
                    <a:pt x="556" y="109"/>
                  </a:lnTo>
                  <a:lnTo>
                    <a:pt x="537" y="117"/>
                  </a:lnTo>
                  <a:lnTo>
                    <a:pt x="517" y="124"/>
                  </a:lnTo>
                  <a:lnTo>
                    <a:pt x="496" y="129"/>
                  </a:lnTo>
                  <a:lnTo>
                    <a:pt x="474" y="135"/>
                  </a:lnTo>
                  <a:lnTo>
                    <a:pt x="453" y="140"/>
                  </a:lnTo>
                  <a:lnTo>
                    <a:pt x="432" y="144"/>
                  </a:lnTo>
                  <a:lnTo>
                    <a:pt x="411" y="147"/>
                  </a:lnTo>
                  <a:lnTo>
                    <a:pt x="390" y="150"/>
                  </a:lnTo>
                  <a:lnTo>
                    <a:pt x="368" y="153"/>
                  </a:lnTo>
                  <a:lnTo>
                    <a:pt x="346" y="154"/>
                  </a:lnTo>
                  <a:lnTo>
                    <a:pt x="325" y="154"/>
                  </a:lnTo>
                  <a:lnTo>
                    <a:pt x="304" y="154"/>
                  </a:lnTo>
                  <a:lnTo>
                    <a:pt x="282" y="153"/>
                  </a:lnTo>
                  <a:lnTo>
                    <a:pt x="261" y="150"/>
                  </a:lnTo>
                  <a:lnTo>
                    <a:pt x="240" y="148"/>
                  </a:lnTo>
                  <a:lnTo>
                    <a:pt x="219" y="145"/>
                  </a:lnTo>
                  <a:lnTo>
                    <a:pt x="199" y="141"/>
                  </a:lnTo>
                  <a:lnTo>
                    <a:pt x="178" y="137"/>
                  </a:lnTo>
                  <a:lnTo>
                    <a:pt x="158" y="131"/>
                  </a:lnTo>
                  <a:lnTo>
                    <a:pt x="137" y="125"/>
                  </a:lnTo>
                  <a:lnTo>
                    <a:pt x="117" y="119"/>
                  </a:lnTo>
                  <a:lnTo>
                    <a:pt x="97" y="111"/>
                  </a:lnTo>
                  <a:lnTo>
                    <a:pt x="77" y="104"/>
                  </a:lnTo>
                  <a:lnTo>
                    <a:pt x="58" y="95"/>
                  </a:lnTo>
                  <a:lnTo>
                    <a:pt x="38" y="86"/>
                  </a:lnTo>
                  <a:lnTo>
                    <a:pt x="19" y="75"/>
                  </a:lnTo>
                  <a:lnTo>
                    <a:pt x="0" y="65"/>
                  </a:lnTo>
                  <a:lnTo>
                    <a:pt x="41" y="0"/>
                  </a:lnTo>
                  <a:lnTo>
                    <a:pt x="56" y="9"/>
                  </a:lnTo>
                  <a:lnTo>
                    <a:pt x="72" y="18"/>
                  </a:lnTo>
                  <a:lnTo>
                    <a:pt x="88" y="26"/>
                  </a:lnTo>
                  <a:lnTo>
                    <a:pt x="104" y="34"/>
                  </a:lnTo>
                  <a:lnTo>
                    <a:pt x="119" y="41"/>
                  </a:lnTo>
                  <a:lnTo>
                    <a:pt x="136" y="48"/>
                  </a:lnTo>
                  <a:lnTo>
                    <a:pt x="154" y="53"/>
                  </a:lnTo>
                  <a:lnTo>
                    <a:pt x="171" y="58"/>
                  </a:lnTo>
                  <a:lnTo>
                    <a:pt x="189" y="63"/>
                  </a:lnTo>
                  <a:lnTo>
                    <a:pt x="207" y="67"/>
                  </a:lnTo>
                  <a:lnTo>
                    <a:pt x="226" y="71"/>
                  </a:lnTo>
                  <a:lnTo>
                    <a:pt x="246" y="73"/>
                  </a:lnTo>
                  <a:lnTo>
                    <a:pt x="265" y="75"/>
                  </a:lnTo>
                  <a:lnTo>
                    <a:pt x="285" y="77"/>
                  </a:lnTo>
                  <a:lnTo>
                    <a:pt x="305" y="78"/>
                  </a:lnTo>
                  <a:lnTo>
                    <a:pt x="325" y="78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" name="Freeform 26"/>
            <p:cNvSpPr>
              <a:spLocks/>
            </p:cNvSpPr>
            <p:nvPr userDrawn="1"/>
          </p:nvSpPr>
          <p:spPr bwMode="auto">
            <a:xfrm>
              <a:off x="2518" y="1336"/>
              <a:ext cx="56" cy="64"/>
            </a:xfrm>
            <a:custGeom>
              <a:avLst/>
              <a:gdLst>
                <a:gd name="T0" fmla="*/ 0 w 941"/>
                <a:gd name="T1" fmla="*/ 0 h 1080"/>
                <a:gd name="T2" fmla="*/ 0 w 941"/>
                <a:gd name="T3" fmla="*/ 0 h 1080"/>
                <a:gd name="T4" fmla="*/ 0 w 941"/>
                <a:gd name="T5" fmla="*/ 0 h 1080"/>
                <a:gd name="T6" fmla="*/ 0 w 941"/>
                <a:gd name="T7" fmla="*/ 0 h 1080"/>
                <a:gd name="T8" fmla="*/ 0 w 941"/>
                <a:gd name="T9" fmla="*/ 0 h 1080"/>
                <a:gd name="T10" fmla="*/ 0 w 941"/>
                <a:gd name="T11" fmla="*/ 0 h 1080"/>
                <a:gd name="T12" fmla="*/ 0 w 941"/>
                <a:gd name="T13" fmla="*/ 0 h 1080"/>
                <a:gd name="T14" fmla="*/ 0 w 941"/>
                <a:gd name="T15" fmla="*/ 0 h 1080"/>
                <a:gd name="T16" fmla="*/ 0 w 941"/>
                <a:gd name="T17" fmla="*/ 0 h 1080"/>
                <a:gd name="T18" fmla="*/ 0 w 941"/>
                <a:gd name="T19" fmla="*/ 0 h 1080"/>
                <a:gd name="T20" fmla="*/ 0 w 941"/>
                <a:gd name="T21" fmla="*/ 0 h 1080"/>
                <a:gd name="T22" fmla="*/ 0 w 941"/>
                <a:gd name="T23" fmla="*/ 0 h 1080"/>
                <a:gd name="T24" fmla="*/ 0 w 941"/>
                <a:gd name="T25" fmla="*/ 0 h 1080"/>
                <a:gd name="T26" fmla="*/ 0 w 941"/>
                <a:gd name="T27" fmla="*/ 0 h 1080"/>
                <a:gd name="T28" fmla="*/ 0 w 941"/>
                <a:gd name="T29" fmla="*/ 0 h 1080"/>
                <a:gd name="T30" fmla="*/ 0 w 941"/>
                <a:gd name="T31" fmla="*/ 0 h 1080"/>
                <a:gd name="T32" fmla="*/ 0 w 941"/>
                <a:gd name="T33" fmla="*/ 0 h 1080"/>
                <a:gd name="T34" fmla="*/ 0 w 941"/>
                <a:gd name="T35" fmla="*/ 0 h 1080"/>
                <a:gd name="T36" fmla="*/ 0 w 941"/>
                <a:gd name="T37" fmla="*/ 0 h 1080"/>
                <a:gd name="T38" fmla="*/ 0 w 941"/>
                <a:gd name="T39" fmla="*/ 0 h 1080"/>
                <a:gd name="T40" fmla="*/ 0 w 941"/>
                <a:gd name="T41" fmla="*/ 0 h 1080"/>
                <a:gd name="T42" fmla="*/ 0 w 941"/>
                <a:gd name="T43" fmla="*/ 0 h 1080"/>
                <a:gd name="T44" fmla="*/ 0 w 941"/>
                <a:gd name="T45" fmla="*/ 0 h 1080"/>
                <a:gd name="T46" fmla="*/ 0 w 941"/>
                <a:gd name="T47" fmla="*/ 0 h 1080"/>
                <a:gd name="T48" fmla="*/ 0 w 941"/>
                <a:gd name="T49" fmla="*/ 0 h 1080"/>
                <a:gd name="T50" fmla="*/ 0 w 941"/>
                <a:gd name="T51" fmla="*/ 0 h 1080"/>
                <a:gd name="T52" fmla="*/ 0 w 941"/>
                <a:gd name="T53" fmla="*/ 0 h 1080"/>
                <a:gd name="T54" fmla="*/ 0 w 941"/>
                <a:gd name="T55" fmla="*/ 0 h 1080"/>
                <a:gd name="T56" fmla="*/ 0 w 941"/>
                <a:gd name="T57" fmla="*/ 0 h 108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941" h="1080">
                  <a:moveTo>
                    <a:pt x="941" y="0"/>
                  </a:moveTo>
                  <a:lnTo>
                    <a:pt x="941" y="1080"/>
                  </a:lnTo>
                  <a:lnTo>
                    <a:pt x="922" y="1077"/>
                  </a:lnTo>
                  <a:lnTo>
                    <a:pt x="904" y="1075"/>
                  </a:lnTo>
                  <a:lnTo>
                    <a:pt x="888" y="1075"/>
                  </a:lnTo>
                  <a:lnTo>
                    <a:pt x="873" y="1074"/>
                  </a:lnTo>
                  <a:lnTo>
                    <a:pt x="860" y="1075"/>
                  </a:lnTo>
                  <a:lnTo>
                    <a:pt x="843" y="1075"/>
                  </a:lnTo>
                  <a:lnTo>
                    <a:pt x="824" y="1077"/>
                  </a:lnTo>
                  <a:lnTo>
                    <a:pt x="802" y="1080"/>
                  </a:lnTo>
                  <a:lnTo>
                    <a:pt x="802" y="218"/>
                  </a:lnTo>
                  <a:lnTo>
                    <a:pt x="787" y="218"/>
                  </a:lnTo>
                  <a:lnTo>
                    <a:pt x="549" y="495"/>
                  </a:lnTo>
                  <a:lnTo>
                    <a:pt x="219" y="880"/>
                  </a:lnTo>
                  <a:lnTo>
                    <a:pt x="48" y="1080"/>
                  </a:lnTo>
                  <a:lnTo>
                    <a:pt x="0" y="1080"/>
                  </a:lnTo>
                  <a:lnTo>
                    <a:pt x="0" y="0"/>
                  </a:lnTo>
                  <a:lnTo>
                    <a:pt x="13" y="1"/>
                  </a:lnTo>
                  <a:lnTo>
                    <a:pt x="30" y="3"/>
                  </a:lnTo>
                  <a:lnTo>
                    <a:pt x="48" y="3"/>
                  </a:lnTo>
                  <a:lnTo>
                    <a:pt x="70" y="3"/>
                  </a:lnTo>
                  <a:lnTo>
                    <a:pt x="91" y="3"/>
                  </a:lnTo>
                  <a:lnTo>
                    <a:pt x="110" y="3"/>
                  </a:lnTo>
                  <a:lnTo>
                    <a:pt x="126" y="1"/>
                  </a:lnTo>
                  <a:lnTo>
                    <a:pt x="139" y="0"/>
                  </a:lnTo>
                  <a:lnTo>
                    <a:pt x="139" y="824"/>
                  </a:lnTo>
                  <a:lnTo>
                    <a:pt x="155" y="823"/>
                  </a:lnTo>
                  <a:lnTo>
                    <a:pt x="873" y="0"/>
                  </a:lnTo>
                  <a:lnTo>
                    <a:pt x="941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" name="Freeform 27"/>
            <p:cNvSpPr>
              <a:spLocks/>
            </p:cNvSpPr>
            <p:nvPr userDrawn="1"/>
          </p:nvSpPr>
          <p:spPr bwMode="auto">
            <a:xfrm>
              <a:off x="2446" y="1336"/>
              <a:ext cx="55" cy="64"/>
            </a:xfrm>
            <a:custGeom>
              <a:avLst/>
              <a:gdLst>
                <a:gd name="T0" fmla="*/ 0 w 939"/>
                <a:gd name="T1" fmla="*/ 0 h 1080"/>
                <a:gd name="T2" fmla="*/ 0 w 939"/>
                <a:gd name="T3" fmla="*/ 0 h 1080"/>
                <a:gd name="T4" fmla="*/ 0 w 939"/>
                <a:gd name="T5" fmla="*/ 0 h 1080"/>
                <a:gd name="T6" fmla="*/ 0 w 939"/>
                <a:gd name="T7" fmla="*/ 0 h 1080"/>
                <a:gd name="T8" fmla="*/ 0 w 939"/>
                <a:gd name="T9" fmla="*/ 0 h 1080"/>
                <a:gd name="T10" fmla="*/ 0 w 939"/>
                <a:gd name="T11" fmla="*/ 0 h 1080"/>
                <a:gd name="T12" fmla="*/ 0 w 939"/>
                <a:gd name="T13" fmla="*/ 0 h 1080"/>
                <a:gd name="T14" fmla="*/ 0 w 939"/>
                <a:gd name="T15" fmla="*/ 0 h 1080"/>
                <a:gd name="T16" fmla="*/ 0 w 939"/>
                <a:gd name="T17" fmla="*/ 0 h 1080"/>
                <a:gd name="T18" fmla="*/ 0 w 939"/>
                <a:gd name="T19" fmla="*/ 0 h 1080"/>
                <a:gd name="T20" fmla="*/ 0 w 939"/>
                <a:gd name="T21" fmla="*/ 0 h 1080"/>
                <a:gd name="T22" fmla="*/ 0 w 939"/>
                <a:gd name="T23" fmla="*/ 0 h 1080"/>
                <a:gd name="T24" fmla="*/ 0 w 939"/>
                <a:gd name="T25" fmla="*/ 0 h 1080"/>
                <a:gd name="T26" fmla="*/ 0 w 939"/>
                <a:gd name="T27" fmla="*/ 0 h 1080"/>
                <a:gd name="T28" fmla="*/ 0 w 939"/>
                <a:gd name="T29" fmla="*/ 0 h 1080"/>
                <a:gd name="T30" fmla="*/ 0 w 939"/>
                <a:gd name="T31" fmla="*/ 0 h 1080"/>
                <a:gd name="T32" fmla="*/ 0 w 939"/>
                <a:gd name="T33" fmla="*/ 0 h 1080"/>
                <a:gd name="T34" fmla="*/ 0 w 939"/>
                <a:gd name="T35" fmla="*/ 0 h 1080"/>
                <a:gd name="T36" fmla="*/ 0 w 939"/>
                <a:gd name="T37" fmla="*/ 0 h 1080"/>
                <a:gd name="T38" fmla="*/ 0 w 939"/>
                <a:gd name="T39" fmla="*/ 0 h 1080"/>
                <a:gd name="T40" fmla="*/ 0 w 939"/>
                <a:gd name="T41" fmla="*/ 0 h 1080"/>
                <a:gd name="T42" fmla="*/ 0 w 939"/>
                <a:gd name="T43" fmla="*/ 0 h 1080"/>
                <a:gd name="T44" fmla="*/ 0 w 939"/>
                <a:gd name="T45" fmla="*/ 0 h 1080"/>
                <a:gd name="T46" fmla="*/ 0 w 939"/>
                <a:gd name="T47" fmla="*/ 0 h 1080"/>
                <a:gd name="T48" fmla="*/ 0 w 939"/>
                <a:gd name="T49" fmla="*/ 0 h 1080"/>
                <a:gd name="T50" fmla="*/ 0 w 939"/>
                <a:gd name="T51" fmla="*/ 0 h 1080"/>
                <a:gd name="T52" fmla="*/ 0 w 939"/>
                <a:gd name="T53" fmla="*/ 0 h 1080"/>
                <a:gd name="T54" fmla="*/ 0 w 939"/>
                <a:gd name="T55" fmla="*/ 0 h 1080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939" h="1080">
                  <a:moveTo>
                    <a:pt x="153" y="824"/>
                  </a:moveTo>
                  <a:lnTo>
                    <a:pt x="870" y="0"/>
                  </a:lnTo>
                  <a:lnTo>
                    <a:pt x="939" y="0"/>
                  </a:lnTo>
                  <a:lnTo>
                    <a:pt x="939" y="1080"/>
                  </a:lnTo>
                  <a:lnTo>
                    <a:pt x="920" y="1077"/>
                  </a:lnTo>
                  <a:lnTo>
                    <a:pt x="901" y="1075"/>
                  </a:lnTo>
                  <a:lnTo>
                    <a:pt x="885" y="1075"/>
                  </a:lnTo>
                  <a:lnTo>
                    <a:pt x="870" y="1074"/>
                  </a:lnTo>
                  <a:lnTo>
                    <a:pt x="858" y="1075"/>
                  </a:lnTo>
                  <a:lnTo>
                    <a:pt x="842" y="1075"/>
                  </a:lnTo>
                  <a:lnTo>
                    <a:pt x="823" y="1077"/>
                  </a:lnTo>
                  <a:lnTo>
                    <a:pt x="802" y="1080"/>
                  </a:lnTo>
                  <a:lnTo>
                    <a:pt x="802" y="218"/>
                  </a:lnTo>
                  <a:lnTo>
                    <a:pt x="786" y="218"/>
                  </a:lnTo>
                  <a:lnTo>
                    <a:pt x="128" y="984"/>
                  </a:lnTo>
                  <a:lnTo>
                    <a:pt x="103" y="1011"/>
                  </a:lnTo>
                  <a:lnTo>
                    <a:pt x="82" y="1035"/>
                  </a:lnTo>
                  <a:lnTo>
                    <a:pt x="63" y="1058"/>
                  </a:lnTo>
                  <a:lnTo>
                    <a:pt x="47" y="1080"/>
                  </a:lnTo>
                  <a:lnTo>
                    <a:pt x="0" y="1080"/>
                  </a:lnTo>
                  <a:lnTo>
                    <a:pt x="0" y="0"/>
                  </a:lnTo>
                  <a:lnTo>
                    <a:pt x="10" y="1"/>
                  </a:lnTo>
                  <a:lnTo>
                    <a:pt x="24" y="3"/>
                  </a:lnTo>
                  <a:lnTo>
                    <a:pt x="43" y="3"/>
                  </a:lnTo>
                  <a:lnTo>
                    <a:pt x="67" y="3"/>
                  </a:lnTo>
                  <a:lnTo>
                    <a:pt x="137" y="0"/>
                  </a:lnTo>
                  <a:lnTo>
                    <a:pt x="137" y="824"/>
                  </a:lnTo>
                  <a:lnTo>
                    <a:pt x="153" y="824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" name="Freeform 28"/>
            <p:cNvSpPr>
              <a:spLocks/>
            </p:cNvSpPr>
            <p:nvPr userDrawn="1"/>
          </p:nvSpPr>
          <p:spPr bwMode="auto">
            <a:xfrm>
              <a:off x="2389" y="1336"/>
              <a:ext cx="46" cy="64"/>
            </a:xfrm>
            <a:custGeom>
              <a:avLst/>
              <a:gdLst>
                <a:gd name="T0" fmla="*/ 0 w 792"/>
                <a:gd name="T1" fmla="*/ 0 h 1081"/>
                <a:gd name="T2" fmla="*/ 0 w 792"/>
                <a:gd name="T3" fmla="*/ 0 h 1081"/>
                <a:gd name="T4" fmla="*/ 0 w 792"/>
                <a:gd name="T5" fmla="*/ 0 h 1081"/>
                <a:gd name="T6" fmla="*/ 0 w 792"/>
                <a:gd name="T7" fmla="*/ 0 h 1081"/>
                <a:gd name="T8" fmla="*/ 0 w 792"/>
                <a:gd name="T9" fmla="*/ 0 h 1081"/>
                <a:gd name="T10" fmla="*/ 0 w 792"/>
                <a:gd name="T11" fmla="*/ 0 h 1081"/>
                <a:gd name="T12" fmla="*/ 0 w 792"/>
                <a:gd name="T13" fmla="*/ 0 h 1081"/>
                <a:gd name="T14" fmla="*/ 0 w 792"/>
                <a:gd name="T15" fmla="*/ 0 h 1081"/>
                <a:gd name="T16" fmla="*/ 0 w 792"/>
                <a:gd name="T17" fmla="*/ 0 h 1081"/>
                <a:gd name="T18" fmla="*/ 0 w 792"/>
                <a:gd name="T19" fmla="*/ 0 h 1081"/>
                <a:gd name="T20" fmla="*/ 0 w 792"/>
                <a:gd name="T21" fmla="*/ 0 h 1081"/>
                <a:gd name="T22" fmla="*/ 0 w 792"/>
                <a:gd name="T23" fmla="*/ 0 h 1081"/>
                <a:gd name="T24" fmla="*/ 0 w 792"/>
                <a:gd name="T25" fmla="*/ 0 h 1081"/>
                <a:gd name="T26" fmla="*/ 0 w 792"/>
                <a:gd name="T27" fmla="*/ 0 h 1081"/>
                <a:gd name="T28" fmla="*/ 0 w 792"/>
                <a:gd name="T29" fmla="*/ 0 h 1081"/>
                <a:gd name="T30" fmla="*/ 0 w 792"/>
                <a:gd name="T31" fmla="*/ 0 h 1081"/>
                <a:gd name="T32" fmla="*/ 0 w 792"/>
                <a:gd name="T33" fmla="*/ 0 h 1081"/>
                <a:gd name="T34" fmla="*/ 0 w 792"/>
                <a:gd name="T35" fmla="*/ 0 h 1081"/>
                <a:gd name="T36" fmla="*/ 0 w 792"/>
                <a:gd name="T37" fmla="*/ 0 h 1081"/>
                <a:gd name="T38" fmla="*/ 0 w 792"/>
                <a:gd name="T39" fmla="*/ 0 h 1081"/>
                <a:gd name="T40" fmla="*/ 0 w 792"/>
                <a:gd name="T41" fmla="*/ 0 h 1081"/>
                <a:gd name="T42" fmla="*/ 0 w 792"/>
                <a:gd name="T43" fmla="*/ 0 h 1081"/>
                <a:gd name="T44" fmla="*/ 0 w 792"/>
                <a:gd name="T45" fmla="*/ 0 h 1081"/>
                <a:gd name="T46" fmla="*/ 0 w 792"/>
                <a:gd name="T47" fmla="*/ 0 h 1081"/>
                <a:gd name="T48" fmla="*/ 0 w 792"/>
                <a:gd name="T49" fmla="*/ 0 h 1081"/>
                <a:gd name="T50" fmla="*/ 0 w 792"/>
                <a:gd name="T51" fmla="*/ 0 h 1081"/>
                <a:gd name="T52" fmla="*/ 0 w 792"/>
                <a:gd name="T53" fmla="*/ 0 h 1081"/>
                <a:gd name="T54" fmla="*/ 0 w 792"/>
                <a:gd name="T55" fmla="*/ 0 h 1081"/>
                <a:gd name="T56" fmla="*/ 0 w 792"/>
                <a:gd name="T57" fmla="*/ 0 h 1081"/>
                <a:gd name="T58" fmla="*/ 0 w 792"/>
                <a:gd name="T59" fmla="*/ 0 h 1081"/>
                <a:gd name="T60" fmla="*/ 0 w 792"/>
                <a:gd name="T61" fmla="*/ 0 h 1081"/>
                <a:gd name="T62" fmla="*/ 0 w 792"/>
                <a:gd name="T63" fmla="*/ 0 h 1081"/>
                <a:gd name="T64" fmla="*/ 0 w 792"/>
                <a:gd name="T65" fmla="*/ 0 h 1081"/>
                <a:gd name="T66" fmla="*/ 0 w 792"/>
                <a:gd name="T67" fmla="*/ 0 h 1081"/>
                <a:gd name="T68" fmla="*/ 0 w 792"/>
                <a:gd name="T69" fmla="*/ 0 h 1081"/>
                <a:gd name="T70" fmla="*/ 0 w 792"/>
                <a:gd name="T71" fmla="*/ 0 h 1081"/>
                <a:gd name="T72" fmla="*/ 0 w 792"/>
                <a:gd name="T73" fmla="*/ 0 h 1081"/>
                <a:gd name="T74" fmla="*/ 0 w 792"/>
                <a:gd name="T75" fmla="*/ 0 h 1081"/>
                <a:gd name="T76" fmla="*/ 0 w 792"/>
                <a:gd name="T77" fmla="*/ 0 h 1081"/>
                <a:gd name="T78" fmla="*/ 0 w 792"/>
                <a:gd name="T79" fmla="*/ 0 h 1081"/>
                <a:gd name="T80" fmla="*/ 0 w 792"/>
                <a:gd name="T81" fmla="*/ 0 h 1081"/>
                <a:gd name="T82" fmla="*/ 0 w 792"/>
                <a:gd name="T83" fmla="*/ 0 h 1081"/>
                <a:gd name="T84" fmla="*/ 0 w 792"/>
                <a:gd name="T85" fmla="*/ 0 h 1081"/>
                <a:gd name="T86" fmla="*/ 0 w 792"/>
                <a:gd name="T87" fmla="*/ 0 h 1081"/>
                <a:gd name="T88" fmla="*/ 0 w 792"/>
                <a:gd name="T89" fmla="*/ 0 h 1081"/>
                <a:gd name="T90" fmla="*/ 0 w 792"/>
                <a:gd name="T91" fmla="*/ 0 h 1081"/>
                <a:gd name="T92" fmla="*/ 0 w 792"/>
                <a:gd name="T93" fmla="*/ 0 h 1081"/>
                <a:gd name="T94" fmla="*/ 0 w 792"/>
                <a:gd name="T95" fmla="*/ 0 h 1081"/>
                <a:gd name="T96" fmla="*/ 0 w 792"/>
                <a:gd name="T97" fmla="*/ 0 h 1081"/>
                <a:gd name="T98" fmla="*/ 0 w 792"/>
                <a:gd name="T99" fmla="*/ 0 h 1081"/>
                <a:gd name="T100" fmla="*/ 0 w 792"/>
                <a:gd name="T101" fmla="*/ 0 h 1081"/>
                <a:gd name="T102" fmla="*/ 0 w 792"/>
                <a:gd name="T103" fmla="*/ 0 h 1081"/>
                <a:gd name="T104" fmla="*/ 0 w 792"/>
                <a:gd name="T105" fmla="*/ 0 h 1081"/>
                <a:gd name="T106" fmla="*/ 0 w 792"/>
                <a:gd name="T107" fmla="*/ 0 h 1081"/>
                <a:gd name="T108" fmla="*/ 0 w 792"/>
                <a:gd name="T109" fmla="*/ 0 h 1081"/>
                <a:gd name="T110" fmla="*/ 0 w 792"/>
                <a:gd name="T111" fmla="*/ 0 h 1081"/>
                <a:gd name="T112" fmla="*/ 0 w 792"/>
                <a:gd name="T113" fmla="*/ 0 h 1081"/>
                <a:gd name="T114" fmla="*/ 0 w 792"/>
                <a:gd name="T115" fmla="*/ 0 h 1081"/>
                <a:gd name="T116" fmla="*/ 0 w 792"/>
                <a:gd name="T117" fmla="*/ 0 h 1081"/>
                <a:gd name="T118" fmla="*/ 0 w 792"/>
                <a:gd name="T119" fmla="*/ 0 h 108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792" h="1081">
                  <a:moveTo>
                    <a:pt x="138" y="530"/>
                  </a:moveTo>
                  <a:lnTo>
                    <a:pt x="138" y="1081"/>
                  </a:lnTo>
                  <a:lnTo>
                    <a:pt x="111" y="1078"/>
                  </a:lnTo>
                  <a:lnTo>
                    <a:pt x="98" y="1077"/>
                  </a:lnTo>
                  <a:lnTo>
                    <a:pt x="91" y="1077"/>
                  </a:lnTo>
                  <a:lnTo>
                    <a:pt x="69" y="1075"/>
                  </a:lnTo>
                  <a:lnTo>
                    <a:pt x="38" y="1077"/>
                  </a:lnTo>
                  <a:lnTo>
                    <a:pt x="0" y="1081"/>
                  </a:lnTo>
                  <a:lnTo>
                    <a:pt x="0" y="1"/>
                  </a:lnTo>
                  <a:lnTo>
                    <a:pt x="40" y="3"/>
                  </a:lnTo>
                  <a:lnTo>
                    <a:pt x="69" y="4"/>
                  </a:lnTo>
                  <a:lnTo>
                    <a:pt x="96" y="3"/>
                  </a:lnTo>
                  <a:lnTo>
                    <a:pt x="138" y="1"/>
                  </a:lnTo>
                  <a:lnTo>
                    <a:pt x="138" y="488"/>
                  </a:lnTo>
                  <a:lnTo>
                    <a:pt x="143" y="490"/>
                  </a:lnTo>
                  <a:lnTo>
                    <a:pt x="146" y="491"/>
                  </a:lnTo>
                  <a:lnTo>
                    <a:pt x="153" y="490"/>
                  </a:lnTo>
                  <a:lnTo>
                    <a:pt x="161" y="488"/>
                  </a:lnTo>
                  <a:lnTo>
                    <a:pt x="169" y="484"/>
                  </a:lnTo>
                  <a:lnTo>
                    <a:pt x="179" y="479"/>
                  </a:lnTo>
                  <a:lnTo>
                    <a:pt x="185" y="473"/>
                  </a:lnTo>
                  <a:lnTo>
                    <a:pt x="193" y="466"/>
                  </a:lnTo>
                  <a:lnTo>
                    <a:pt x="203" y="459"/>
                  </a:lnTo>
                  <a:lnTo>
                    <a:pt x="213" y="450"/>
                  </a:lnTo>
                  <a:lnTo>
                    <a:pt x="223" y="440"/>
                  </a:lnTo>
                  <a:lnTo>
                    <a:pt x="235" y="429"/>
                  </a:lnTo>
                  <a:lnTo>
                    <a:pt x="247" y="416"/>
                  </a:lnTo>
                  <a:lnTo>
                    <a:pt x="262" y="402"/>
                  </a:lnTo>
                  <a:lnTo>
                    <a:pt x="650" y="1"/>
                  </a:lnTo>
                  <a:lnTo>
                    <a:pt x="686" y="3"/>
                  </a:lnTo>
                  <a:lnTo>
                    <a:pt x="713" y="4"/>
                  </a:lnTo>
                  <a:lnTo>
                    <a:pt x="738" y="3"/>
                  </a:lnTo>
                  <a:lnTo>
                    <a:pt x="774" y="0"/>
                  </a:lnTo>
                  <a:lnTo>
                    <a:pt x="416" y="345"/>
                  </a:lnTo>
                  <a:lnTo>
                    <a:pt x="281" y="480"/>
                  </a:lnTo>
                  <a:lnTo>
                    <a:pt x="415" y="630"/>
                  </a:lnTo>
                  <a:lnTo>
                    <a:pt x="568" y="804"/>
                  </a:lnTo>
                  <a:lnTo>
                    <a:pt x="666" y="915"/>
                  </a:lnTo>
                  <a:lnTo>
                    <a:pt x="792" y="1073"/>
                  </a:lnTo>
                  <a:lnTo>
                    <a:pt x="792" y="1081"/>
                  </a:lnTo>
                  <a:lnTo>
                    <a:pt x="758" y="1078"/>
                  </a:lnTo>
                  <a:lnTo>
                    <a:pt x="747" y="1078"/>
                  </a:lnTo>
                  <a:lnTo>
                    <a:pt x="742" y="1077"/>
                  </a:lnTo>
                  <a:lnTo>
                    <a:pt x="733" y="1077"/>
                  </a:lnTo>
                  <a:lnTo>
                    <a:pt x="706" y="1075"/>
                  </a:lnTo>
                  <a:lnTo>
                    <a:pt x="666" y="1077"/>
                  </a:lnTo>
                  <a:lnTo>
                    <a:pt x="617" y="1081"/>
                  </a:lnTo>
                  <a:lnTo>
                    <a:pt x="589" y="1039"/>
                  </a:lnTo>
                  <a:lnTo>
                    <a:pt x="560" y="1001"/>
                  </a:lnTo>
                  <a:lnTo>
                    <a:pt x="535" y="967"/>
                  </a:lnTo>
                  <a:lnTo>
                    <a:pt x="509" y="937"/>
                  </a:lnTo>
                  <a:lnTo>
                    <a:pt x="166" y="535"/>
                  </a:lnTo>
                  <a:lnTo>
                    <a:pt x="161" y="531"/>
                  </a:lnTo>
                  <a:lnTo>
                    <a:pt x="155" y="529"/>
                  </a:lnTo>
                  <a:lnTo>
                    <a:pt x="149" y="526"/>
                  </a:lnTo>
                  <a:lnTo>
                    <a:pt x="143" y="526"/>
                  </a:lnTo>
                  <a:lnTo>
                    <a:pt x="139" y="528"/>
                  </a:lnTo>
                  <a:lnTo>
                    <a:pt x="139" y="529"/>
                  </a:lnTo>
                  <a:lnTo>
                    <a:pt x="138" y="530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4" name="Freeform 29"/>
            <p:cNvSpPr>
              <a:spLocks/>
            </p:cNvSpPr>
            <p:nvPr userDrawn="1"/>
          </p:nvSpPr>
          <p:spPr bwMode="auto">
            <a:xfrm>
              <a:off x="2322" y="1335"/>
              <a:ext cx="55" cy="68"/>
            </a:xfrm>
            <a:custGeom>
              <a:avLst/>
              <a:gdLst>
                <a:gd name="T0" fmla="*/ 0 w 931"/>
                <a:gd name="T1" fmla="*/ 0 h 1122"/>
                <a:gd name="T2" fmla="*/ 0 w 931"/>
                <a:gd name="T3" fmla="*/ 0 h 1122"/>
                <a:gd name="T4" fmla="*/ 0 w 931"/>
                <a:gd name="T5" fmla="*/ 0 h 1122"/>
                <a:gd name="T6" fmla="*/ 0 w 931"/>
                <a:gd name="T7" fmla="*/ 0 h 1122"/>
                <a:gd name="T8" fmla="*/ 0 w 931"/>
                <a:gd name="T9" fmla="*/ 0 h 1122"/>
                <a:gd name="T10" fmla="*/ 0 w 931"/>
                <a:gd name="T11" fmla="*/ 0 h 1122"/>
                <a:gd name="T12" fmla="*/ 0 w 931"/>
                <a:gd name="T13" fmla="*/ 0 h 1122"/>
                <a:gd name="T14" fmla="*/ 0 w 931"/>
                <a:gd name="T15" fmla="*/ 0 h 1122"/>
                <a:gd name="T16" fmla="*/ 0 w 931"/>
                <a:gd name="T17" fmla="*/ 0 h 1122"/>
                <a:gd name="T18" fmla="*/ 0 w 931"/>
                <a:gd name="T19" fmla="*/ 0 h 1122"/>
                <a:gd name="T20" fmla="*/ 0 w 931"/>
                <a:gd name="T21" fmla="*/ 0 h 1122"/>
                <a:gd name="T22" fmla="*/ 0 w 931"/>
                <a:gd name="T23" fmla="*/ 0 h 1122"/>
                <a:gd name="T24" fmla="*/ 0 w 931"/>
                <a:gd name="T25" fmla="*/ 0 h 1122"/>
                <a:gd name="T26" fmla="*/ 0 w 931"/>
                <a:gd name="T27" fmla="*/ 0 h 1122"/>
                <a:gd name="T28" fmla="*/ 0 w 931"/>
                <a:gd name="T29" fmla="*/ 0 h 1122"/>
                <a:gd name="T30" fmla="*/ 0 w 931"/>
                <a:gd name="T31" fmla="*/ 0 h 1122"/>
                <a:gd name="T32" fmla="*/ 0 w 931"/>
                <a:gd name="T33" fmla="*/ 0 h 1122"/>
                <a:gd name="T34" fmla="*/ 0 w 931"/>
                <a:gd name="T35" fmla="*/ 0 h 1122"/>
                <a:gd name="T36" fmla="*/ 0 w 931"/>
                <a:gd name="T37" fmla="*/ 0 h 1122"/>
                <a:gd name="T38" fmla="*/ 0 w 931"/>
                <a:gd name="T39" fmla="*/ 0 h 1122"/>
                <a:gd name="T40" fmla="*/ 0 w 931"/>
                <a:gd name="T41" fmla="*/ 0 h 1122"/>
                <a:gd name="T42" fmla="*/ 0 w 931"/>
                <a:gd name="T43" fmla="*/ 0 h 1122"/>
                <a:gd name="T44" fmla="*/ 0 w 931"/>
                <a:gd name="T45" fmla="*/ 0 h 1122"/>
                <a:gd name="T46" fmla="*/ 0 w 931"/>
                <a:gd name="T47" fmla="*/ 0 h 1122"/>
                <a:gd name="T48" fmla="*/ 0 w 931"/>
                <a:gd name="T49" fmla="*/ 0 h 1122"/>
                <a:gd name="T50" fmla="*/ 0 w 931"/>
                <a:gd name="T51" fmla="*/ 0 h 1122"/>
                <a:gd name="T52" fmla="*/ 0 w 931"/>
                <a:gd name="T53" fmla="*/ 0 h 1122"/>
                <a:gd name="T54" fmla="*/ 0 w 931"/>
                <a:gd name="T55" fmla="*/ 0 h 1122"/>
                <a:gd name="T56" fmla="*/ 0 w 931"/>
                <a:gd name="T57" fmla="*/ 0 h 1122"/>
                <a:gd name="T58" fmla="*/ 0 w 931"/>
                <a:gd name="T59" fmla="*/ 0 h 1122"/>
                <a:gd name="T60" fmla="*/ 0 w 931"/>
                <a:gd name="T61" fmla="*/ 0 h 1122"/>
                <a:gd name="T62" fmla="*/ 0 w 931"/>
                <a:gd name="T63" fmla="*/ 0 h 1122"/>
                <a:gd name="T64" fmla="*/ 0 w 931"/>
                <a:gd name="T65" fmla="*/ 0 h 1122"/>
                <a:gd name="T66" fmla="*/ 0 w 931"/>
                <a:gd name="T67" fmla="*/ 0 h 1122"/>
                <a:gd name="T68" fmla="*/ 0 w 931"/>
                <a:gd name="T69" fmla="*/ 0 h 1122"/>
                <a:gd name="T70" fmla="*/ 0 w 931"/>
                <a:gd name="T71" fmla="*/ 0 h 1122"/>
                <a:gd name="T72" fmla="*/ 0 w 931"/>
                <a:gd name="T73" fmla="*/ 0 h 1122"/>
                <a:gd name="T74" fmla="*/ 0 w 931"/>
                <a:gd name="T75" fmla="*/ 0 h 1122"/>
                <a:gd name="T76" fmla="*/ 0 w 931"/>
                <a:gd name="T77" fmla="*/ 0 h 1122"/>
                <a:gd name="T78" fmla="*/ 0 w 931"/>
                <a:gd name="T79" fmla="*/ 0 h 1122"/>
                <a:gd name="T80" fmla="*/ 0 w 931"/>
                <a:gd name="T81" fmla="*/ 0 h 1122"/>
                <a:gd name="T82" fmla="*/ 0 w 931"/>
                <a:gd name="T83" fmla="*/ 0 h 1122"/>
                <a:gd name="T84" fmla="*/ 0 w 931"/>
                <a:gd name="T85" fmla="*/ 0 h 1122"/>
                <a:gd name="T86" fmla="*/ 0 w 931"/>
                <a:gd name="T87" fmla="*/ 0 h 1122"/>
                <a:gd name="T88" fmla="*/ 0 w 931"/>
                <a:gd name="T89" fmla="*/ 0 h 1122"/>
                <a:gd name="T90" fmla="*/ 0 w 931"/>
                <a:gd name="T91" fmla="*/ 0 h 1122"/>
                <a:gd name="T92" fmla="*/ 0 w 931"/>
                <a:gd name="T93" fmla="*/ 0 h 1122"/>
                <a:gd name="T94" fmla="*/ 0 w 931"/>
                <a:gd name="T95" fmla="*/ 0 h 1122"/>
                <a:gd name="T96" fmla="*/ 0 w 931"/>
                <a:gd name="T97" fmla="*/ 0 h 1122"/>
                <a:gd name="T98" fmla="*/ 0 w 931"/>
                <a:gd name="T99" fmla="*/ 0 h 1122"/>
                <a:gd name="T100" fmla="*/ 0 w 931"/>
                <a:gd name="T101" fmla="*/ 0 h 112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931" h="1122">
                  <a:moveTo>
                    <a:pt x="37" y="789"/>
                  </a:moveTo>
                  <a:lnTo>
                    <a:pt x="29" y="763"/>
                  </a:lnTo>
                  <a:lnTo>
                    <a:pt x="21" y="735"/>
                  </a:lnTo>
                  <a:lnTo>
                    <a:pt x="15" y="708"/>
                  </a:lnTo>
                  <a:lnTo>
                    <a:pt x="10" y="679"/>
                  </a:lnTo>
                  <a:lnTo>
                    <a:pt x="5" y="649"/>
                  </a:lnTo>
                  <a:lnTo>
                    <a:pt x="2" y="620"/>
                  </a:lnTo>
                  <a:lnTo>
                    <a:pt x="0" y="589"/>
                  </a:lnTo>
                  <a:lnTo>
                    <a:pt x="0" y="558"/>
                  </a:lnTo>
                  <a:lnTo>
                    <a:pt x="0" y="536"/>
                  </a:lnTo>
                  <a:lnTo>
                    <a:pt x="1" y="514"/>
                  </a:lnTo>
                  <a:lnTo>
                    <a:pt x="2" y="494"/>
                  </a:lnTo>
                  <a:lnTo>
                    <a:pt x="4" y="473"/>
                  </a:lnTo>
                  <a:lnTo>
                    <a:pt x="8" y="454"/>
                  </a:lnTo>
                  <a:lnTo>
                    <a:pt x="11" y="434"/>
                  </a:lnTo>
                  <a:lnTo>
                    <a:pt x="14" y="415"/>
                  </a:lnTo>
                  <a:lnTo>
                    <a:pt x="18" y="396"/>
                  </a:lnTo>
                  <a:lnTo>
                    <a:pt x="24" y="378"/>
                  </a:lnTo>
                  <a:lnTo>
                    <a:pt x="30" y="359"/>
                  </a:lnTo>
                  <a:lnTo>
                    <a:pt x="35" y="341"/>
                  </a:lnTo>
                  <a:lnTo>
                    <a:pt x="43" y="323"/>
                  </a:lnTo>
                  <a:lnTo>
                    <a:pt x="50" y="306"/>
                  </a:lnTo>
                  <a:lnTo>
                    <a:pt x="58" y="290"/>
                  </a:lnTo>
                  <a:lnTo>
                    <a:pt x="67" y="273"/>
                  </a:lnTo>
                  <a:lnTo>
                    <a:pt x="76" y="258"/>
                  </a:lnTo>
                  <a:lnTo>
                    <a:pt x="86" y="242"/>
                  </a:lnTo>
                  <a:lnTo>
                    <a:pt x="97" y="227"/>
                  </a:lnTo>
                  <a:lnTo>
                    <a:pt x="108" y="212"/>
                  </a:lnTo>
                  <a:lnTo>
                    <a:pt x="119" y="198"/>
                  </a:lnTo>
                  <a:lnTo>
                    <a:pt x="132" y="184"/>
                  </a:lnTo>
                  <a:lnTo>
                    <a:pt x="143" y="172"/>
                  </a:lnTo>
                  <a:lnTo>
                    <a:pt x="156" y="159"/>
                  </a:lnTo>
                  <a:lnTo>
                    <a:pt x="170" y="147"/>
                  </a:lnTo>
                  <a:lnTo>
                    <a:pt x="183" y="136"/>
                  </a:lnTo>
                  <a:lnTo>
                    <a:pt x="197" y="124"/>
                  </a:lnTo>
                  <a:lnTo>
                    <a:pt x="212" y="113"/>
                  </a:lnTo>
                  <a:lnTo>
                    <a:pt x="227" y="103"/>
                  </a:lnTo>
                  <a:lnTo>
                    <a:pt x="242" y="93"/>
                  </a:lnTo>
                  <a:lnTo>
                    <a:pt x="258" y="84"/>
                  </a:lnTo>
                  <a:lnTo>
                    <a:pt x="275" y="75"/>
                  </a:lnTo>
                  <a:lnTo>
                    <a:pt x="292" y="67"/>
                  </a:lnTo>
                  <a:lnTo>
                    <a:pt x="308" y="59"/>
                  </a:lnTo>
                  <a:lnTo>
                    <a:pt x="325" y="51"/>
                  </a:lnTo>
                  <a:lnTo>
                    <a:pt x="343" y="44"/>
                  </a:lnTo>
                  <a:lnTo>
                    <a:pt x="361" y="38"/>
                  </a:lnTo>
                  <a:lnTo>
                    <a:pt x="379" y="31"/>
                  </a:lnTo>
                  <a:lnTo>
                    <a:pt x="397" y="26"/>
                  </a:lnTo>
                  <a:lnTo>
                    <a:pt x="417" y="21"/>
                  </a:lnTo>
                  <a:lnTo>
                    <a:pt x="435" y="17"/>
                  </a:lnTo>
                  <a:lnTo>
                    <a:pt x="454" y="12"/>
                  </a:lnTo>
                  <a:lnTo>
                    <a:pt x="473" y="9"/>
                  </a:lnTo>
                  <a:lnTo>
                    <a:pt x="493" y="6"/>
                  </a:lnTo>
                  <a:lnTo>
                    <a:pt x="512" y="4"/>
                  </a:lnTo>
                  <a:lnTo>
                    <a:pt x="532" y="2"/>
                  </a:lnTo>
                  <a:lnTo>
                    <a:pt x="552" y="1"/>
                  </a:lnTo>
                  <a:lnTo>
                    <a:pt x="572" y="0"/>
                  </a:lnTo>
                  <a:lnTo>
                    <a:pt x="593" y="0"/>
                  </a:lnTo>
                  <a:lnTo>
                    <a:pt x="622" y="1"/>
                  </a:lnTo>
                  <a:lnTo>
                    <a:pt x="652" y="2"/>
                  </a:lnTo>
                  <a:lnTo>
                    <a:pt x="680" y="4"/>
                  </a:lnTo>
                  <a:lnTo>
                    <a:pt x="710" y="7"/>
                  </a:lnTo>
                  <a:lnTo>
                    <a:pt x="739" y="12"/>
                  </a:lnTo>
                  <a:lnTo>
                    <a:pt x="767" y="18"/>
                  </a:lnTo>
                  <a:lnTo>
                    <a:pt x="796" y="25"/>
                  </a:lnTo>
                  <a:lnTo>
                    <a:pt x="824" y="33"/>
                  </a:lnTo>
                  <a:lnTo>
                    <a:pt x="852" y="41"/>
                  </a:lnTo>
                  <a:lnTo>
                    <a:pt x="879" y="51"/>
                  </a:lnTo>
                  <a:lnTo>
                    <a:pt x="906" y="61"/>
                  </a:lnTo>
                  <a:lnTo>
                    <a:pt x="931" y="73"/>
                  </a:lnTo>
                  <a:lnTo>
                    <a:pt x="923" y="98"/>
                  </a:lnTo>
                  <a:lnTo>
                    <a:pt x="914" y="127"/>
                  </a:lnTo>
                  <a:lnTo>
                    <a:pt x="906" y="159"/>
                  </a:lnTo>
                  <a:lnTo>
                    <a:pt x="899" y="194"/>
                  </a:lnTo>
                  <a:lnTo>
                    <a:pt x="888" y="195"/>
                  </a:lnTo>
                  <a:lnTo>
                    <a:pt x="877" y="183"/>
                  </a:lnTo>
                  <a:lnTo>
                    <a:pt x="865" y="171"/>
                  </a:lnTo>
                  <a:lnTo>
                    <a:pt x="849" y="157"/>
                  </a:lnTo>
                  <a:lnTo>
                    <a:pt x="830" y="142"/>
                  </a:lnTo>
                  <a:lnTo>
                    <a:pt x="808" y="127"/>
                  </a:lnTo>
                  <a:lnTo>
                    <a:pt x="784" y="113"/>
                  </a:lnTo>
                  <a:lnTo>
                    <a:pt x="757" y="99"/>
                  </a:lnTo>
                  <a:lnTo>
                    <a:pt x="726" y="86"/>
                  </a:lnTo>
                  <a:lnTo>
                    <a:pt x="709" y="80"/>
                  </a:lnTo>
                  <a:lnTo>
                    <a:pt x="692" y="75"/>
                  </a:lnTo>
                  <a:lnTo>
                    <a:pt x="676" y="70"/>
                  </a:lnTo>
                  <a:lnTo>
                    <a:pt x="658" y="67"/>
                  </a:lnTo>
                  <a:lnTo>
                    <a:pt x="641" y="63"/>
                  </a:lnTo>
                  <a:lnTo>
                    <a:pt x="623" y="61"/>
                  </a:lnTo>
                  <a:lnTo>
                    <a:pt x="605" y="60"/>
                  </a:lnTo>
                  <a:lnTo>
                    <a:pt x="587" y="59"/>
                  </a:lnTo>
                  <a:lnTo>
                    <a:pt x="570" y="59"/>
                  </a:lnTo>
                  <a:lnTo>
                    <a:pt x="553" y="60"/>
                  </a:lnTo>
                  <a:lnTo>
                    <a:pt x="537" y="61"/>
                  </a:lnTo>
                  <a:lnTo>
                    <a:pt x="520" y="63"/>
                  </a:lnTo>
                  <a:lnTo>
                    <a:pt x="504" y="65"/>
                  </a:lnTo>
                  <a:lnTo>
                    <a:pt x="490" y="69"/>
                  </a:lnTo>
                  <a:lnTo>
                    <a:pt x="474" y="72"/>
                  </a:lnTo>
                  <a:lnTo>
                    <a:pt x="459" y="76"/>
                  </a:lnTo>
                  <a:lnTo>
                    <a:pt x="444" y="80"/>
                  </a:lnTo>
                  <a:lnTo>
                    <a:pt x="430" y="86"/>
                  </a:lnTo>
                  <a:lnTo>
                    <a:pt x="417" y="91"/>
                  </a:lnTo>
                  <a:lnTo>
                    <a:pt x="403" y="97"/>
                  </a:lnTo>
                  <a:lnTo>
                    <a:pt x="389" y="104"/>
                  </a:lnTo>
                  <a:lnTo>
                    <a:pt x="376" y="111"/>
                  </a:lnTo>
                  <a:lnTo>
                    <a:pt x="364" y="119"/>
                  </a:lnTo>
                  <a:lnTo>
                    <a:pt x="352" y="126"/>
                  </a:lnTo>
                  <a:lnTo>
                    <a:pt x="339" y="134"/>
                  </a:lnTo>
                  <a:lnTo>
                    <a:pt x="328" y="144"/>
                  </a:lnTo>
                  <a:lnTo>
                    <a:pt x="317" y="154"/>
                  </a:lnTo>
                  <a:lnTo>
                    <a:pt x="306" y="163"/>
                  </a:lnTo>
                  <a:lnTo>
                    <a:pt x="296" y="174"/>
                  </a:lnTo>
                  <a:lnTo>
                    <a:pt x="285" y="184"/>
                  </a:lnTo>
                  <a:lnTo>
                    <a:pt x="276" y="195"/>
                  </a:lnTo>
                  <a:lnTo>
                    <a:pt x="266" y="207"/>
                  </a:lnTo>
                  <a:lnTo>
                    <a:pt x="248" y="231"/>
                  </a:lnTo>
                  <a:lnTo>
                    <a:pt x="232" y="257"/>
                  </a:lnTo>
                  <a:lnTo>
                    <a:pt x="217" y="283"/>
                  </a:lnTo>
                  <a:lnTo>
                    <a:pt x="204" y="313"/>
                  </a:lnTo>
                  <a:lnTo>
                    <a:pt x="192" y="341"/>
                  </a:lnTo>
                  <a:lnTo>
                    <a:pt x="182" y="372"/>
                  </a:lnTo>
                  <a:lnTo>
                    <a:pt x="174" y="402"/>
                  </a:lnTo>
                  <a:lnTo>
                    <a:pt x="167" y="434"/>
                  </a:lnTo>
                  <a:lnTo>
                    <a:pt x="161" y="466"/>
                  </a:lnTo>
                  <a:lnTo>
                    <a:pt x="157" y="497"/>
                  </a:lnTo>
                  <a:lnTo>
                    <a:pt x="155" y="530"/>
                  </a:lnTo>
                  <a:lnTo>
                    <a:pt x="154" y="564"/>
                  </a:lnTo>
                  <a:lnTo>
                    <a:pt x="155" y="600"/>
                  </a:lnTo>
                  <a:lnTo>
                    <a:pt x="158" y="635"/>
                  </a:lnTo>
                  <a:lnTo>
                    <a:pt x="162" y="669"/>
                  </a:lnTo>
                  <a:lnTo>
                    <a:pt x="168" y="702"/>
                  </a:lnTo>
                  <a:lnTo>
                    <a:pt x="175" y="734"/>
                  </a:lnTo>
                  <a:lnTo>
                    <a:pt x="183" y="765"/>
                  </a:lnTo>
                  <a:lnTo>
                    <a:pt x="194" y="795"/>
                  </a:lnTo>
                  <a:lnTo>
                    <a:pt x="206" y="824"/>
                  </a:lnTo>
                  <a:lnTo>
                    <a:pt x="221" y="851"/>
                  </a:lnTo>
                  <a:lnTo>
                    <a:pt x="236" y="877"/>
                  </a:lnTo>
                  <a:lnTo>
                    <a:pt x="253" y="902"/>
                  </a:lnTo>
                  <a:lnTo>
                    <a:pt x="271" y="924"/>
                  </a:lnTo>
                  <a:lnTo>
                    <a:pt x="290" y="945"/>
                  </a:lnTo>
                  <a:lnTo>
                    <a:pt x="312" y="964"/>
                  </a:lnTo>
                  <a:lnTo>
                    <a:pt x="333" y="983"/>
                  </a:lnTo>
                  <a:lnTo>
                    <a:pt x="357" y="998"/>
                  </a:lnTo>
                  <a:lnTo>
                    <a:pt x="369" y="1006"/>
                  </a:lnTo>
                  <a:lnTo>
                    <a:pt x="382" y="1013"/>
                  </a:lnTo>
                  <a:lnTo>
                    <a:pt x="393" y="1020"/>
                  </a:lnTo>
                  <a:lnTo>
                    <a:pt x="407" y="1026"/>
                  </a:lnTo>
                  <a:lnTo>
                    <a:pt x="432" y="1037"/>
                  </a:lnTo>
                  <a:lnTo>
                    <a:pt x="460" y="1045"/>
                  </a:lnTo>
                  <a:lnTo>
                    <a:pt x="487" y="1052"/>
                  </a:lnTo>
                  <a:lnTo>
                    <a:pt x="516" y="1056"/>
                  </a:lnTo>
                  <a:lnTo>
                    <a:pt x="546" y="1059"/>
                  </a:lnTo>
                  <a:lnTo>
                    <a:pt x="576" y="1060"/>
                  </a:lnTo>
                  <a:lnTo>
                    <a:pt x="596" y="1060"/>
                  </a:lnTo>
                  <a:lnTo>
                    <a:pt x="615" y="1059"/>
                  </a:lnTo>
                  <a:lnTo>
                    <a:pt x="633" y="1057"/>
                  </a:lnTo>
                  <a:lnTo>
                    <a:pt x="652" y="1055"/>
                  </a:lnTo>
                  <a:lnTo>
                    <a:pt x="670" y="1050"/>
                  </a:lnTo>
                  <a:lnTo>
                    <a:pt x="688" y="1047"/>
                  </a:lnTo>
                  <a:lnTo>
                    <a:pt x="706" y="1042"/>
                  </a:lnTo>
                  <a:lnTo>
                    <a:pt x="723" y="1037"/>
                  </a:lnTo>
                  <a:lnTo>
                    <a:pt x="756" y="1025"/>
                  </a:lnTo>
                  <a:lnTo>
                    <a:pt x="786" y="1012"/>
                  </a:lnTo>
                  <a:lnTo>
                    <a:pt x="813" y="998"/>
                  </a:lnTo>
                  <a:lnTo>
                    <a:pt x="837" y="985"/>
                  </a:lnTo>
                  <a:lnTo>
                    <a:pt x="858" y="971"/>
                  </a:lnTo>
                  <a:lnTo>
                    <a:pt x="877" y="957"/>
                  </a:lnTo>
                  <a:lnTo>
                    <a:pt x="895" y="944"/>
                  </a:lnTo>
                  <a:lnTo>
                    <a:pt x="911" y="934"/>
                  </a:lnTo>
                  <a:lnTo>
                    <a:pt x="903" y="1031"/>
                  </a:lnTo>
                  <a:lnTo>
                    <a:pt x="878" y="1046"/>
                  </a:lnTo>
                  <a:lnTo>
                    <a:pt x="853" y="1060"/>
                  </a:lnTo>
                  <a:lnTo>
                    <a:pt x="825" y="1073"/>
                  </a:lnTo>
                  <a:lnTo>
                    <a:pt x="797" y="1084"/>
                  </a:lnTo>
                  <a:lnTo>
                    <a:pt x="770" y="1093"/>
                  </a:lnTo>
                  <a:lnTo>
                    <a:pt x="742" y="1100"/>
                  </a:lnTo>
                  <a:lnTo>
                    <a:pt x="712" y="1107"/>
                  </a:lnTo>
                  <a:lnTo>
                    <a:pt x="681" y="1112"/>
                  </a:lnTo>
                  <a:lnTo>
                    <a:pt x="650" y="1116"/>
                  </a:lnTo>
                  <a:lnTo>
                    <a:pt x="618" y="1119"/>
                  </a:lnTo>
                  <a:lnTo>
                    <a:pt x="586" y="1122"/>
                  </a:lnTo>
                  <a:lnTo>
                    <a:pt x="554" y="1122"/>
                  </a:lnTo>
                  <a:lnTo>
                    <a:pt x="522" y="1122"/>
                  </a:lnTo>
                  <a:lnTo>
                    <a:pt x="492" y="1119"/>
                  </a:lnTo>
                  <a:lnTo>
                    <a:pt x="461" y="1116"/>
                  </a:lnTo>
                  <a:lnTo>
                    <a:pt x="431" y="1112"/>
                  </a:lnTo>
                  <a:lnTo>
                    <a:pt x="403" y="1107"/>
                  </a:lnTo>
                  <a:lnTo>
                    <a:pt x="375" y="1099"/>
                  </a:lnTo>
                  <a:lnTo>
                    <a:pt x="349" y="1092"/>
                  </a:lnTo>
                  <a:lnTo>
                    <a:pt x="323" y="1082"/>
                  </a:lnTo>
                  <a:lnTo>
                    <a:pt x="298" y="1073"/>
                  </a:lnTo>
                  <a:lnTo>
                    <a:pt x="274" y="1061"/>
                  </a:lnTo>
                  <a:lnTo>
                    <a:pt x="249" y="1049"/>
                  </a:lnTo>
                  <a:lnTo>
                    <a:pt x="227" y="1036"/>
                  </a:lnTo>
                  <a:lnTo>
                    <a:pt x="206" y="1021"/>
                  </a:lnTo>
                  <a:lnTo>
                    <a:pt x="186" y="1005"/>
                  </a:lnTo>
                  <a:lnTo>
                    <a:pt x="167" y="988"/>
                  </a:lnTo>
                  <a:lnTo>
                    <a:pt x="147" y="970"/>
                  </a:lnTo>
                  <a:lnTo>
                    <a:pt x="130" y="951"/>
                  </a:lnTo>
                  <a:lnTo>
                    <a:pt x="115" y="932"/>
                  </a:lnTo>
                  <a:lnTo>
                    <a:pt x="99" y="910"/>
                  </a:lnTo>
                  <a:lnTo>
                    <a:pt x="85" y="888"/>
                  </a:lnTo>
                  <a:lnTo>
                    <a:pt x="71" y="865"/>
                  </a:lnTo>
                  <a:lnTo>
                    <a:pt x="58" y="841"/>
                  </a:lnTo>
                  <a:lnTo>
                    <a:pt x="48" y="816"/>
                  </a:lnTo>
                  <a:lnTo>
                    <a:pt x="37" y="789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5" name="Freeform 30"/>
            <p:cNvSpPr>
              <a:spLocks noEditPoints="1"/>
            </p:cNvSpPr>
            <p:nvPr userDrawn="1"/>
          </p:nvSpPr>
          <p:spPr bwMode="auto">
            <a:xfrm>
              <a:off x="2274" y="1336"/>
              <a:ext cx="40" cy="64"/>
            </a:xfrm>
            <a:custGeom>
              <a:avLst/>
              <a:gdLst>
                <a:gd name="T0" fmla="*/ 0 w 688"/>
                <a:gd name="T1" fmla="*/ 0 h 1080"/>
                <a:gd name="T2" fmla="*/ 0 w 688"/>
                <a:gd name="T3" fmla="*/ 0 h 1080"/>
                <a:gd name="T4" fmla="*/ 0 w 688"/>
                <a:gd name="T5" fmla="*/ 0 h 1080"/>
                <a:gd name="T6" fmla="*/ 0 w 688"/>
                <a:gd name="T7" fmla="*/ 0 h 1080"/>
                <a:gd name="T8" fmla="*/ 0 w 688"/>
                <a:gd name="T9" fmla="*/ 0 h 1080"/>
                <a:gd name="T10" fmla="*/ 0 w 688"/>
                <a:gd name="T11" fmla="*/ 0 h 1080"/>
                <a:gd name="T12" fmla="*/ 0 w 688"/>
                <a:gd name="T13" fmla="*/ 0 h 1080"/>
                <a:gd name="T14" fmla="*/ 0 w 688"/>
                <a:gd name="T15" fmla="*/ 0 h 1080"/>
                <a:gd name="T16" fmla="*/ 0 w 688"/>
                <a:gd name="T17" fmla="*/ 0 h 1080"/>
                <a:gd name="T18" fmla="*/ 0 w 688"/>
                <a:gd name="T19" fmla="*/ 0 h 1080"/>
                <a:gd name="T20" fmla="*/ 0 w 688"/>
                <a:gd name="T21" fmla="*/ 0 h 1080"/>
                <a:gd name="T22" fmla="*/ 0 w 688"/>
                <a:gd name="T23" fmla="*/ 0 h 1080"/>
                <a:gd name="T24" fmla="*/ 0 w 688"/>
                <a:gd name="T25" fmla="*/ 0 h 1080"/>
                <a:gd name="T26" fmla="*/ 0 w 688"/>
                <a:gd name="T27" fmla="*/ 0 h 1080"/>
                <a:gd name="T28" fmla="*/ 0 w 688"/>
                <a:gd name="T29" fmla="*/ 0 h 1080"/>
                <a:gd name="T30" fmla="*/ 0 w 688"/>
                <a:gd name="T31" fmla="*/ 0 h 1080"/>
                <a:gd name="T32" fmla="*/ 0 w 688"/>
                <a:gd name="T33" fmla="*/ 0 h 1080"/>
                <a:gd name="T34" fmla="*/ 0 w 688"/>
                <a:gd name="T35" fmla="*/ 0 h 1080"/>
                <a:gd name="T36" fmla="*/ 0 w 688"/>
                <a:gd name="T37" fmla="*/ 0 h 1080"/>
                <a:gd name="T38" fmla="*/ 0 w 688"/>
                <a:gd name="T39" fmla="*/ 0 h 1080"/>
                <a:gd name="T40" fmla="*/ 0 w 688"/>
                <a:gd name="T41" fmla="*/ 0 h 1080"/>
                <a:gd name="T42" fmla="*/ 0 w 688"/>
                <a:gd name="T43" fmla="*/ 0 h 1080"/>
                <a:gd name="T44" fmla="*/ 0 w 688"/>
                <a:gd name="T45" fmla="*/ 0 h 1080"/>
                <a:gd name="T46" fmla="*/ 0 w 688"/>
                <a:gd name="T47" fmla="*/ 0 h 1080"/>
                <a:gd name="T48" fmla="*/ 0 w 688"/>
                <a:gd name="T49" fmla="*/ 0 h 1080"/>
                <a:gd name="T50" fmla="*/ 0 w 688"/>
                <a:gd name="T51" fmla="*/ 0 h 1080"/>
                <a:gd name="T52" fmla="*/ 0 w 688"/>
                <a:gd name="T53" fmla="*/ 0 h 1080"/>
                <a:gd name="T54" fmla="*/ 0 w 688"/>
                <a:gd name="T55" fmla="*/ 0 h 1080"/>
                <a:gd name="T56" fmla="*/ 0 w 688"/>
                <a:gd name="T57" fmla="*/ 0 h 1080"/>
                <a:gd name="T58" fmla="*/ 0 w 688"/>
                <a:gd name="T59" fmla="*/ 0 h 1080"/>
                <a:gd name="T60" fmla="*/ 0 w 688"/>
                <a:gd name="T61" fmla="*/ 0 h 1080"/>
                <a:gd name="T62" fmla="*/ 0 w 688"/>
                <a:gd name="T63" fmla="*/ 0 h 1080"/>
                <a:gd name="T64" fmla="*/ 0 w 688"/>
                <a:gd name="T65" fmla="*/ 0 h 1080"/>
                <a:gd name="T66" fmla="*/ 0 w 688"/>
                <a:gd name="T67" fmla="*/ 0 h 1080"/>
                <a:gd name="T68" fmla="*/ 0 w 688"/>
                <a:gd name="T69" fmla="*/ 0 h 1080"/>
                <a:gd name="T70" fmla="*/ 0 w 688"/>
                <a:gd name="T71" fmla="*/ 0 h 1080"/>
                <a:gd name="T72" fmla="*/ 0 w 688"/>
                <a:gd name="T73" fmla="*/ 0 h 1080"/>
                <a:gd name="T74" fmla="*/ 0 w 688"/>
                <a:gd name="T75" fmla="*/ 0 h 1080"/>
                <a:gd name="T76" fmla="*/ 0 w 688"/>
                <a:gd name="T77" fmla="*/ 0 h 1080"/>
                <a:gd name="T78" fmla="*/ 0 w 688"/>
                <a:gd name="T79" fmla="*/ 0 h 1080"/>
                <a:gd name="T80" fmla="*/ 0 w 688"/>
                <a:gd name="T81" fmla="*/ 0 h 1080"/>
                <a:gd name="T82" fmla="*/ 0 w 688"/>
                <a:gd name="T83" fmla="*/ 0 h 1080"/>
                <a:gd name="T84" fmla="*/ 0 w 688"/>
                <a:gd name="T85" fmla="*/ 0 h 1080"/>
                <a:gd name="T86" fmla="*/ 0 w 688"/>
                <a:gd name="T87" fmla="*/ 0 h 1080"/>
                <a:gd name="T88" fmla="*/ 0 w 688"/>
                <a:gd name="T89" fmla="*/ 0 h 1080"/>
                <a:gd name="T90" fmla="*/ 0 w 688"/>
                <a:gd name="T91" fmla="*/ 0 h 1080"/>
                <a:gd name="T92" fmla="*/ 0 w 688"/>
                <a:gd name="T93" fmla="*/ 0 h 108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688" h="1080">
                  <a:moveTo>
                    <a:pt x="319" y="61"/>
                  </a:moveTo>
                  <a:lnTo>
                    <a:pt x="299" y="61"/>
                  </a:lnTo>
                  <a:lnTo>
                    <a:pt x="280" y="60"/>
                  </a:lnTo>
                  <a:lnTo>
                    <a:pt x="262" y="60"/>
                  </a:lnTo>
                  <a:lnTo>
                    <a:pt x="244" y="60"/>
                  </a:lnTo>
                  <a:lnTo>
                    <a:pt x="139" y="60"/>
                  </a:lnTo>
                  <a:lnTo>
                    <a:pt x="139" y="521"/>
                  </a:lnTo>
                  <a:lnTo>
                    <a:pt x="211" y="525"/>
                  </a:lnTo>
                  <a:lnTo>
                    <a:pt x="216" y="525"/>
                  </a:lnTo>
                  <a:lnTo>
                    <a:pt x="222" y="524"/>
                  </a:lnTo>
                  <a:lnTo>
                    <a:pt x="233" y="523"/>
                  </a:lnTo>
                  <a:lnTo>
                    <a:pt x="246" y="522"/>
                  </a:lnTo>
                  <a:lnTo>
                    <a:pt x="260" y="522"/>
                  </a:lnTo>
                  <a:lnTo>
                    <a:pt x="272" y="522"/>
                  </a:lnTo>
                  <a:lnTo>
                    <a:pt x="283" y="521"/>
                  </a:lnTo>
                  <a:lnTo>
                    <a:pt x="293" y="521"/>
                  </a:lnTo>
                  <a:lnTo>
                    <a:pt x="313" y="519"/>
                  </a:lnTo>
                  <a:lnTo>
                    <a:pt x="332" y="516"/>
                  </a:lnTo>
                  <a:lnTo>
                    <a:pt x="350" y="513"/>
                  </a:lnTo>
                  <a:lnTo>
                    <a:pt x="367" y="507"/>
                  </a:lnTo>
                  <a:lnTo>
                    <a:pt x="382" y="502"/>
                  </a:lnTo>
                  <a:lnTo>
                    <a:pt x="398" y="496"/>
                  </a:lnTo>
                  <a:lnTo>
                    <a:pt x="413" y="488"/>
                  </a:lnTo>
                  <a:lnTo>
                    <a:pt x="427" y="480"/>
                  </a:lnTo>
                  <a:lnTo>
                    <a:pt x="441" y="471"/>
                  </a:lnTo>
                  <a:lnTo>
                    <a:pt x="453" y="462"/>
                  </a:lnTo>
                  <a:lnTo>
                    <a:pt x="466" y="452"/>
                  </a:lnTo>
                  <a:lnTo>
                    <a:pt x="477" y="442"/>
                  </a:lnTo>
                  <a:lnTo>
                    <a:pt x="487" y="430"/>
                  </a:lnTo>
                  <a:lnTo>
                    <a:pt x="497" y="418"/>
                  </a:lnTo>
                  <a:lnTo>
                    <a:pt x="505" y="406"/>
                  </a:lnTo>
                  <a:lnTo>
                    <a:pt x="514" y="392"/>
                  </a:lnTo>
                  <a:lnTo>
                    <a:pt x="520" y="378"/>
                  </a:lnTo>
                  <a:lnTo>
                    <a:pt x="527" y="363"/>
                  </a:lnTo>
                  <a:lnTo>
                    <a:pt x="532" y="348"/>
                  </a:lnTo>
                  <a:lnTo>
                    <a:pt x="536" y="333"/>
                  </a:lnTo>
                  <a:lnTo>
                    <a:pt x="539" y="317"/>
                  </a:lnTo>
                  <a:lnTo>
                    <a:pt x="542" y="300"/>
                  </a:lnTo>
                  <a:lnTo>
                    <a:pt x="543" y="283"/>
                  </a:lnTo>
                  <a:lnTo>
                    <a:pt x="543" y="266"/>
                  </a:lnTo>
                  <a:lnTo>
                    <a:pt x="543" y="254"/>
                  </a:lnTo>
                  <a:lnTo>
                    <a:pt x="542" y="240"/>
                  </a:lnTo>
                  <a:lnTo>
                    <a:pt x="541" y="227"/>
                  </a:lnTo>
                  <a:lnTo>
                    <a:pt x="539" y="216"/>
                  </a:lnTo>
                  <a:lnTo>
                    <a:pt x="537" y="203"/>
                  </a:lnTo>
                  <a:lnTo>
                    <a:pt x="534" y="191"/>
                  </a:lnTo>
                  <a:lnTo>
                    <a:pt x="530" y="179"/>
                  </a:lnTo>
                  <a:lnTo>
                    <a:pt x="525" y="168"/>
                  </a:lnTo>
                  <a:lnTo>
                    <a:pt x="520" y="157"/>
                  </a:lnTo>
                  <a:lnTo>
                    <a:pt x="514" y="147"/>
                  </a:lnTo>
                  <a:lnTo>
                    <a:pt x="507" y="137"/>
                  </a:lnTo>
                  <a:lnTo>
                    <a:pt x="501" y="127"/>
                  </a:lnTo>
                  <a:lnTo>
                    <a:pt x="493" y="119"/>
                  </a:lnTo>
                  <a:lnTo>
                    <a:pt x="485" y="110"/>
                  </a:lnTo>
                  <a:lnTo>
                    <a:pt x="476" y="103"/>
                  </a:lnTo>
                  <a:lnTo>
                    <a:pt x="466" y="96"/>
                  </a:lnTo>
                  <a:lnTo>
                    <a:pt x="457" y="89"/>
                  </a:lnTo>
                  <a:lnTo>
                    <a:pt x="445" y="84"/>
                  </a:lnTo>
                  <a:lnTo>
                    <a:pt x="434" y="79"/>
                  </a:lnTo>
                  <a:lnTo>
                    <a:pt x="422" y="74"/>
                  </a:lnTo>
                  <a:lnTo>
                    <a:pt x="409" y="70"/>
                  </a:lnTo>
                  <a:lnTo>
                    <a:pt x="395" y="67"/>
                  </a:lnTo>
                  <a:lnTo>
                    <a:pt x="380" y="65"/>
                  </a:lnTo>
                  <a:lnTo>
                    <a:pt x="365" y="64"/>
                  </a:lnTo>
                  <a:lnTo>
                    <a:pt x="360" y="63"/>
                  </a:lnTo>
                  <a:lnTo>
                    <a:pt x="351" y="63"/>
                  </a:lnTo>
                  <a:lnTo>
                    <a:pt x="337" y="62"/>
                  </a:lnTo>
                  <a:lnTo>
                    <a:pt x="319" y="61"/>
                  </a:lnTo>
                  <a:close/>
                  <a:moveTo>
                    <a:pt x="310" y="586"/>
                  </a:moveTo>
                  <a:lnTo>
                    <a:pt x="298" y="587"/>
                  </a:lnTo>
                  <a:lnTo>
                    <a:pt x="285" y="588"/>
                  </a:lnTo>
                  <a:lnTo>
                    <a:pt x="272" y="588"/>
                  </a:lnTo>
                  <a:lnTo>
                    <a:pt x="260" y="588"/>
                  </a:lnTo>
                  <a:lnTo>
                    <a:pt x="246" y="588"/>
                  </a:lnTo>
                  <a:lnTo>
                    <a:pt x="240" y="588"/>
                  </a:lnTo>
                  <a:lnTo>
                    <a:pt x="233" y="587"/>
                  </a:lnTo>
                  <a:lnTo>
                    <a:pt x="226" y="587"/>
                  </a:lnTo>
                  <a:lnTo>
                    <a:pt x="220" y="586"/>
                  </a:lnTo>
                  <a:lnTo>
                    <a:pt x="195" y="586"/>
                  </a:lnTo>
                  <a:lnTo>
                    <a:pt x="188" y="584"/>
                  </a:lnTo>
                  <a:lnTo>
                    <a:pt x="183" y="584"/>
                  </a:lnTo>
                  <a:lnTo>
                    <a:pt x="139" y="584"/>
                  </a:lnTo>
                  <a:lnTo>
                    <a:pt x="139" y="1080"/>
                  </a:lnTo>
                  <a:lnTo>
                    <a:pt x="111" y="1077"/>
                  </a:lnTo>
                  <a:lnTo>
                    <a:pt x="99" y="1076"/>
                  </a:lnTo>
                  <a:lnTo>
                    <a:pt x="91" y="1076"/>
                  </a:lnTo>
                  <a:lnTo>
                    <a:pt x="70" y="1074"/>
                  </a:lnTo>
                  <a:lnTo>
                    <a:pt x="38" y="1076"/>
                  </a:lnTo>
                  <a:lnTo>
                    <a:pt x="0" y="1080"/>
                  </a:lnTo>
                  <a:lnTo>
                    <a:pt x="0" y="0"/>
                  </a:lnTo>
                  <a:lnTo>
                    <a:pt x="282" y="0"/>
                  </a:lnTo>
                  <a:lnTo>
                    <a:pt x="319" y="0"/>
                  </a:lnTo>
                  <a:lnTo>
                    <a:pt x="354" y="1"/>
                  </a:lnTo>
                  <a:lnTo>
                    <a:pt x="387" y="3"/>
                  </a:lnTo>
                  <a:lnTo>
                    <a:pt x="417" y="5"/>
                  </a:lnTo>
                  <a:lnTo>
                    <a:pt x="447" y="10"/>
                  </a:lnTo>
                  <a:lnTo>
                    <a:pt x="475" y="13"/>
                  </a:lnTo>
                  <a:lnTo>
                    <a:pt x="500" y="18"/>
                  </a:lnTo>
                  <a:lnTo>
                    <a:pt x="523" y="24"/>
                  </a:lnTo>
                  <a:lnTo>
                    <a:pt x="545" y="31"/>
                  </a:lnTo>
                  <a:lnTo>
                    <a:pt x="564" y="38"/>
                  </a:lnTo>
                  <a:lnTo>
                    <a:pt x="582" y="47"/>
                  </a:lnTo>
                  <a:lnTo>
                    <a:pt x="599" y="56"/>
                  </a:lnTo>
                  <a:lnTo>
                    <a:pt x="613" y="67"/>
                  </a:lnTo>
                  <a:lnTo>
                    <a:pt x="627" y="79"/>
                  </a:lnTo>
                  <a:lnTo>
                    <a:pt x="640" y="91"/>
                  </a:lnTo>
                  <a:lnTo>
                    <a:pt x="650" y="104"/>
                  </a:lnTo>
                  <a:lnTo>
                    <a:pt x="659" y="120"/>
                  </a:lnTo>
                  <a:lnTo>
                    <a:pt x="667" y="136"/>
                  </a:lnTo>
                  <a:lnTo>
                    <a:pt x="674" y="153"/>
                  </a:lnTo>
                  <a:lnTo>
                    <a:pt x="679" y="172"/>
                  </a:lnTo>
                  <a:lnTo>
                    <a:pt x="683" y="192"/>
                  </a:lnTo>
                  <a:lnTo>
                    <a:pt x="685" y="212"/>
                  </a:lnTo>
                  <a:lnTo>
                    <a:pt x="688" y="235"/>
                  </a:lnTo>
                  <a:lnTo>
                    <a:pt x="688" y="258"/>
                  </a:lnTo>
                  <a:lnTo>
                    <a:pt x="688" y="281"/>
                  </a:lnTo>
                  <a:lnTo>
                    <a:pt x="685" y="304"/>
                  </a:lnTo>
                  <a:lnTo>
                    <a:pt x="683" y="325"/>
                  </a:lnTo>
                  <a:lnTo>
                    <a:pt x="679" y="345"/>
                  </a:lnTo>
                  <a:lnTo>
                    <a:pt x="674" y="364"/>
                  </a:lnTo>
                  <a:lnTo>
                    <a:pt x="667" y="382"/>
                  </a:lnTo>
                  <a:lnTo>
                    <a:pt x="660" y="400"/>
                  </a:lnTo>
                  <a:lnTo>
                    <a:pt x="652" y="416"/>
                  </a:lnTo>
                  <a:lnTo>
                    <a:pt x="642" y="431"/>
                  </a:lnTo>
                  <a:lnTo>
                    <a:pt x="630" y="446"/>
                  </a:lnTo>
                  <a:lnTo>
                    <a:pt x="619" y="460"/>
                  </a:lnTo>
                  <a:lnTo>
                    <a:pt x="605" y="473"/>
                  </a:lnTo>
                  <a:lnTo>
                    <a:pt x="590" y="485"/>
                  </a:lnTo>
                  <a:lnTo>
                    <a:pt x="575" y="497"/>
                  </a:lnTo>
                  <a:lnTo>
                    <a:pt x="558" y="507"/>
                  </a:lnTo>
                  <a:lnTo>
                    <a:pt x="540" y="518"/>
                  </a:lnTo>
                  <a:lnTo>
                    <a:pt x="521" y="528"/>
                  </a:lnTo>
                  <a:lnTo>
                    <a:pt x="501" y="537"/>
                  </a:lnTo>
                  <a:lnTo>
                    <a:pt x="480" y="546"/>
                  </a:lnTo>
                  <a:lnTo>
                    <a:pt x="457" y="553"/>
                  </a:lnTo>
                  <a:lnTo>
                    <a:pt x="432" y="560"/>
                  </a:lnTo>
                  <a:lnTo>
                    <a:pt x="407" y="568"/>
                  </a:lnTo>
                  <a:lnTo>
                    <a:pt x="379" y="574"/>
                  </a:lnTo>
                  <a:lnTo>
                    <a:pt x="351" y="580"/>
                  </a:lnTo>
                  <a:lnTo>
                    <a:pt x="343" y="582"/>
                  </a:lnTo>
                  <a:lnTo>
                    <a:pt x="334" y="584"/>
                  </a:lnTo>
                  <a:lnTo>
                    <a:pt x="323" y="585"/>
                  </a:lnTo>
                  <a:lnTo>
                    <a:pt x="310" y="586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6" name="Freeform 31"/>
            <p:cNvSpPr>
              <a:spLocks noEditPoints="1"/>
            </p:cNvSpPr>
            <p:nvPr userDrawn="1"/>
          </p:nvSpPr>
          <p:spPr bwMode="auto">
            <a:xfrm>
              <a:off x="2211" y="1336"/>
              <a:ext cx="46" cy="64"/>
            </a:xfrm>
            <a:custGeom>
              <a:avLst/>
              <a:gdLst>
                <a:gd name="T0" fmla="*/ 0 w 791"/>
                <a:gd name="T1" fmla="*/ 0 h 1081"/>
                <a:gd name="T2" fmla="*/ 0 w 791"/>
                <a:gd name="T3" fmla="*/ 0 h 1081"/>
                <a:gd name="T4" fmla="*/ 0 w 791"/>
                <a:gd name="T5" fmla="*/ 0 h 1081"/>
                <a:gd name="T6" fmla="*/ 0 w 791"/>
                <a:gd name="T7" fmla="*/ 0 h 1081"/>
                <a:gd name="T8" fmla="*/ 0 w 791"/>
                <a:gd name="T9" fmla="*/ 0 h 1081"/>
                <a:gd name="T10" fmla="*/ 0 w 791"/>
                <a:gd name="T11" fmla="*/ 0 h 1081"/>
                <a:gd name="T12" fmla="*/ 0 w 791"/>
                <a:gd name="T13" fmla="*/ 0 h 1081"/>
                <a:gd name="T14" fmla="*/ 0 w 791"/>
                <a:gd name="T15" fmla="*/ 0 h 1081"/>
                <a:gd name="T16" fmla="*/ 0 w 791"/>
                <a:gd name="T17" fmla="*/ 0 h 1081"/>
                <a:gd name="T18" fmla="*/ 0 w 791"/>
                <a:gd name="T19" fmla="*/ 0 h 1081"/>
                <a:gd name="T20" fmla="*/ 0 w 791"/>
                <a:gd name="T21" fmla="*/ 0 h 1081"/>
                <a:gd name="T22" fmla="*/ 0 w 791"/>
                <a:gd name="T23" fmla="*/ 0 h 1081"/>
                <a:gd name="T24" fmla="*/ 0 w 791"/>
                <a:gd name="T25" fmla="*/ 0 h 1081"/>
                <a:gd name="T26" fmla="*/ 0 w 791"/>
                <a:gd name="T27" fmla="*/ 0 h 1081"/>
                <a:gd name="T28" fmla="*/ 0 w 791"/>
                <a:gd name="T29" fmla="*/ 0 h 1081"/>
                <a:gd name="T30" fmla="*/ 0 w 791"/>
                <a:gd name="T31" fmla="*/ 0 h 1081"/>
                <a:gd name="T32" fmla="*/ 0 w 791"/>
                <a:gd name="T33" fmla="*/ 0 h 1081"/>
                <a:gd name="T34" fmla="*/ 0 w 791"/>
                <a:gd name="T35" fmla="*/ 0 h 1081"/>
                <a:gd name="T36" fmla="*/ 0 w 791"/>
                <a:gd name="T37" fmla="*/ 0 h 1081"/>
                <a:gd name="T38" fmla="*/ 0 w 791"/>
                <a:gd name="T39" fmla="*/ 0 h 1081"/>
                <a:gd name="T40" fmla="*/ 0 w 791"/>
                <a:gd name="T41" fmla="*/ 0 h 1081"/>
                <a:gd name="T42" fmla="*/ 0 w 791"/>
                <a:gd name="T43" fmla="*/ 0 h 1081"/>
                <a:gd name="T44" fmla="*/ 0 w 791"/>
                <a:gd name="T45" fmla="*/ 0 h 1081"/>
                <a:gd name="T46" fmla="*/ 0 w 791"/>
                <a:gd name="T47" fmla="*/ 0 h 1081"/>
                <a:gd name="T48" fmla="*/ 0 w 791"/>
                <a:gd name="T49" fmla="*/ 0 h 1081"/>
                <a:gd name="T50" fmla="*/ 0 w 791"/>
                <a:gd name="T51" fmla="*/ 0 h 1081"/>
                <a:gd name="T52" fmla="*/ 0 w 791"/>
                <a:gd name="T53" fmla="*/ 0 h 1081"/>
                <a:gd name="T54" fmla="*/ 0 w 791"/>
                <a:gd name="T55" fmla="*/ 0 h 1081"/>
                <a:gd name="T56" fmla="*/ 0 w 791"/>
                <a:gd name="T57" fmla="*/ 0 h 1081"/>
                <a:gd name="T58" fmla="*/ 0 w 791"/>
                <a:gd name="T59" fmla="*/ 0 h 1081"/>
                <a:gd name="T60" fmla="*/ 0 w 791"/>
                <a:gd name="T61" fmla="*/ 0 h 1081"/>
                <a:gd name="T62" fmla="*/ 0 w 791"/>
                <a:gd name="T63" fmla="*/ 0 h 1081"/>
                <a:gd name="T64" fmla="*/ 0 w 791"/>
                <a:gd name="T65" fmla="*/ 0 h 1081"/>
                <a:gd name="T66" fmla="*/ 0 w 791"/>
                <a:gd name="T67" fmla="*/ 0 h 1081"/>
                <a:gd name="T68" fmla="*/ 0 w 791"/>
                <a:gd name="T69" fmla="*/ 0 h 1081"/>
                <a:gd name="T70" fmla="*/ 0 w 791"/>
                <a:gd name="T71" fmla="*/ 0 h 1081"/>
                <a:gd name="T72" fmla="*/ 0 w 791"/>
                <a:gd name="T73" fmla="*/ 0 h 1081"/>
                <a:gd name="T74" fmla="*/ 0 w 791"/>
                <a:gd name="T75" fmla="*/ 0 h 1081"/>
                <a:gd name="T76" fmla="*/ 0 w 791"/>
                <a:gd name="T77" fmla="*/ 0 h 1081"/>
                <a:gd name="T78" fmla="*/ 0 w 791"/>
                <a:gd name="T79" fmla="*/ 0 h 1081"/>
                <a:gd name="T80" fmla="*/ 0 w 791"/>
                <a:gd name="T81" fmla="*/ 0 h 1081"/>
                <a:gd name="T82" fmla="*/ 0 w 791"/>
                <a:gd name="T83" fmla="*/ 0 h 1081"/>
                <a:gd name="T84" fmla="*/ 0 w 791"/>
                <a:gd name="T85" fmla="*/ 0 h 1081"/>
                <a:gd name="T86" fmla="*/ 0 w 791"/>
                <a:gd name="T87" fmla="*/ 0 h 1081"/>
                <a:gd name="T88" fmla="*/ 0 w 791"/>
                <a:gd name="T89" fmla="*/ 0 h 1081"/>
                <a:gd name="T90" fmla="*/ 0 w 791"/>
                <a:gd name="T91" fmla="*/ 0 h 1081"/>
                <a:gd name="T92" fmla="*/ 0 w 791"/>
                <a:gd name="T93" fmla="*/ 0 h 1081"/>
                <a:gd name="T94" fmla="*/ 0 w 791"/>
                <a:gd name="T95" fmla="*/ 0 h 1081"/>
                <a:gd name="T96" fmla="*/ 0 w 791"/>
                <a:gd name="T97" fmla="*/ 0 h 1081"/>
                <a:gd name="T98" fmla="*/ 0 w 791"/>
                <a:gd name="T99" fmla="*/ 0 h 1081"/>
                <a:gd name="T100" fmla="*/ 0 w 791"/>
                <a:gd name="T101" fmla="*/ 0 h 1081"/>
                <a:gd name="T102" fmla="*/ 0 w 791"/>
                <a:gd name="T103" fmla="*/ 0 h 1081"/>
                <a:gd name="T104" fmla="*/ 0 w 791"/>
                <a:gd name="T105" fmla="*/ 0 h 1081"/>
                <a:gd name="T106" fmla="*/ 0 w 791"/>
                <a:gd name="T107" fmla="*/ 0 h 1081"/>
                <a:gd name="T108" fmla="*/ 0 w 791"/>
                <a:gd name="T109" fmla="*/ 0 h 1081"/>
                <a:gd name="T110" fmla="*/ 0 w 791"/>
                <a:gd name="T111" fmla="*/ 0 h 1081"/>
                <a:gd name="T112" fmla="*/ 0 w 791"/>
                <a:gd name="T113" fmla="*/ 0 h 1081"/>
                <a:gd name="T114" fmla="*/ 0 w 791"/>
                <a:gd name="T115" fmla="*/ 0 h 1081"/>
                <a:gd name="T116" fmla="*/ 0 w 791"/>
                <a:gd name="T117" fmla="*/ 0 h 1081"/>
                <a:gd name="T118" fmla="*/ 0 w 791"/>
                <a:gd name="T119" fmla="*/ 0 h 1081"/>
                <a:gd name="T120" fmla="*/ 0 w 791"/>
                <a:gd name="T121" fmla="*/ 0 h 1081"/>
                <a:gd name="T122" fmla="*/ 0 w 791"/>
                <a:gd name="T123" fmla="*/ 0 h 1081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791" h="1081">
                  <a:moveTo>
                    <a:pt x="192" y="58"/>
                  </a:moveTo>
                  <a:lnTo>
                    <a:pt x="203" y="51"/>
                  </a:lnTo>
                  <a:lnTo>
                    <a:pt x="215" y="45"/>
                  </a:lnTo>
                  <a:lnTo>
                    <a:pt x="228" y="38"/>
                  </a:lnTo>
                  <a:lnTo>
                    <a:pt x="240" y="33"/>
                  </a:lnTo>
                  <a:lnTo>
                    <a:pt x="255" y="28"/>
                  </a:lnTo>
                  <a:lnTo>
                    <a:pt x="269" y="22"/>
                  </a:lnTo>
                  <a:lnTo>
                    <a:pt x="285" y="18"/>
                  </a:lnTo>
                  <a:lnTo>
                    <a:pt x="301" y="15"/>
                  </a:lnTo>
                  <a:lnTo>
                    <a:pt x="318" y="11"/>
                  </a:lnTo>
                  <a:lnTo>
                    <a:pt x="336" y="9"/>
                  </a:lnTo>
                  <a:lnTo>
                    <a:pt x="355" y="5"/>
                  </a:lnTo>
                  <a:lnTo>
                    <a:pt x="374" y="3"/>
                  </a:lnTo>
                  <a:lnTo>
                    <a:pt x="414" y="1"/>
                  </a:lnTo>
                  <a:lnTo>
                    <a:pt x="457" y="0"/>
                  </a:lnTo>
                  <a:lnTo>
                    <a:pt x="791" y="0"/>
                  </a:lnTo>
                  <a:lnTo>
                    <a:pt x="791" y="1080"/>
                  </a:lnTo>
                  <a:lnTo>
                    <a:pt x="765" y="1077"/>
                  </a:lnTo>
                  <a:lnTo>
                    <a:pt x="753" y="1076"/>
                  </a:lnTo>
                  <a:lnTo>
                    <a:pt x="746" y="1076"/>
                  </a:lnTo>
                  <a:lnTo>
                    <a:pt x="722" y="1074"/>
                  </a:lnTo>
                  <a:lnTo>
                    <a:pt x="700" y="1076"/>
                  </a:lnTo>
                  <a:lnTo>
                    <a:pt x="681" y="1077"/>
                  </a:lnTo>
                  <a:lnTo>
                    <a:pt x="653" y="1080"/>
                  </a:lnTo>
                  <a:lnTo>
                    <a:pt x="653" y="552"/>
                  </a:lnTo>
                  <a:lnTo>
                    <a:pt x="592" y="552"/>
                  </a:lnTo>
                  <a:lnTo>
                    <a:pt x="466" y="701"/>
                  </a:lnTo>
                  <a:lnTo>
                    <a:pt x="282" y="944"/>
                  </a:lnTo>
                  <a:lnTo>
                    <a:pt x="182" y="1081"/>
                  </a:lnTo>
                  <a:lnTo>
                    <a:pt x="144" y="1076"/>
                  </a:lnTo>
                  <a:lnTo>
                    <a:pt x="131" y="1076"/>
                  </a:lnTo>
                  <a:lnTo>
                    <a:pt x="125" y="1076"/>
                  </a:lnTo>
                  <a:lnTo>
                    <a:pt x="119" y="1074"/>
                  </a:lnTo>
                  <a:lnTo>
                    <a:pt x="92" y="1074"/>
                  </a:lnTo>
                  <a:lnTo>
                    <a:pt x="62" y="1076"/>
                  </a:lnTo>
                  <a:lnTo>
                    <a:pt x="38" y="1077"/>
                  </a:lnTo>
                  <a:lnTo>
                    <a:pt x="0" y="1080"/>
                  </a:lnTo>
                  <a:lnTo>
                    <a:pt x="31" y="1040"/>
                  </a:lnTo>
                  <a:lnTo>
                    <a:pt x="107" y="951"/>
                  </a:lnTo>
                  <a:lnTo>
                    <a:pt x="431" y="540"/>
                  </a:lnTo>
                  <a:lnTo>
                    <a:pt x="398" y="533"/>
                  </a:lnTo>
                  <a:lnTo>
                    <a:pt x="366" y="524"/>
                  </a:lnTo>
                  <a:lnTo>
                    <a:pt x="336" y="514"/>
                  </a:lnTo>
                  <a:lnTo>
                    <a:pt x="306" y="502"/>
                  </a:lnTo>
                  <a:lnTo>
                    <a:pt x="277" y="489"/>
                  </a:lnTo>
                  <a:lnTo>
                    <a:pt x="251" y="475"/>
                  </a:lnTo>
                  <a:lnTo>
                    <a:pt x="225" y="458"/>
                  </a:lnTo>
                  <a:lnTo>
                    <a:pt x="202" y="441"/>
                  </a:lnTo>
                  <a:lnTo>
                    <a:pt x="190" y="431"/>
                  </a:lnTo>
                  <a:lnTo>
                    <a:pt x="180" y="420"/>
                  </a:lnTo>
                  <a:lnTo>
                    <a:pt x="169" y="410"/>
                  </a:lnTo>
                  <a:lnTo>
                    <a:pt x="160" y="399"/>
                  </a:lnTo>
                  <a:lnTo>
                    <a:pt x="151" y="389"/>
                  </a:lnTo>
                  <a:lnTo>
                    <a:pt x="144" y="377"/>
                  </a:lnTo>
                  <a:lnTo>
                    <a:pt x="138" y="365"/>
                  </a:lnTo>
                  <a:lnTo>
                    <a:pt x="131" y="352"/>
                  </a:lnTo>
                  <a:lnTo>
                    <a:pt x="125" y="340"/>
                  </a:lnTo>
                  <a:lnTo>
                    <a:pt x="121" y="327"/>
                  </a:lnTo>
                  <a:lnTo>
                    <a:pt x="116" y="313"/>
                  </a:lnTo>
                  <a:lnTo>
                    <a:pt x="113" y="299"/>
                  </a:lnTo>
                  <a:lnTo>
                    <a:pt x="111" y="285"/>
                  </a:lnTo>
                  <a:lnTo>
                    <a:pt x="109" y="270"/>
                  </a:lnTo>
                  <a:lnTo>
                    <a:pt x="108" y="255"/>
                  </a:lnTo>
                  <a:lnTo>
                    <a:pt x="107" y="240"/>
                  </a:lnTo>
                  <a:lnTo>
                    <a:pt x="108" y="225"/>
                  </a:lnTo>
                  <a:lnTo>
                    <a:pt x="109" y="210"/>
                  </a:lnTo>
                  <a:lnTo>
                    <a:pt x="110" y="196"/>
                  </a:lnTo>
                  <a:lnTo>
                    <a:pt x="112" y="183"/>
                  </a:lnTo>
                  <a:lnTo>
                    <a:pt x="115" y="170"/>
                  </a:lnTo>
                  <a:lnTo>
                    <a:pt x="119" y="157"/>
                  </a:lnTo>
                  <a:lnTo>
                    <a:pt x="124" y="145"/>
                  </a:lnTo>
                  <a:lnTo>
                    <a:pt x="129" y="134"/>
                  </a:lnTo>
                  <a:lnTo>
                    <a:pt x="134" y="123"/>
                  </a:lnTo>
                  <a:lnTo>
                    <a:pt x="141" y="113"/>
                  </a:lnTo>
                  <a:lnTo>
                    <a:pt x="147" y="102"/>
                  </a:lnTo>
                  <a:lnTo>
                    <a:pt x="156" y="92"/>
                  </a:lnTo>
                  <a:lnTo>
                    <a:pt x="163" y="83"/>
                  </a:lnTo>
                  <a:lnTo>
                    <a:pt x="172" y="74"/>
                  </a:lnTo>
                  <a:lnTo>
                    <a:pt x="182" y="66"/>
                  </a:lnTo>
                  <a:lnTo>
                    <a:pt x="192" y="58"/>
                  </a:lnTo>
                  <a:close/>
                  <a:moveTo>
                    <a:pt x="653" y="494"/>
                  </a:moveTo>
                  <a:lnTo>
                    <a:pt x="653" y="57"/>
                  </a:lnTo>
                  <a:lnTo>
                    <a:pt x="590" y="54"/>
                  </a:lnTo>
                  <a:lnTo>
                    <a:pt x="519" y="54"/>
                  </a:lnTo>
                  <a:lnTo>
                    <a:pt x="486" y="55"/>
                  </a:lnTo>
                  <a:lnTo>
                    <a:pt x="458" y="56"/>
                  </a:lnTo>
                  <a:lnTo>
                    <a:pt x="437" y="57"/>
                  </a:lnTo>
                  <a:lnTo>
                    <a:pt x="421" y="60"/>
                  </a:lnTo>
                  <a:lnTo>
                    <a:pt x="400" y="64"/>
                  </a:lnTo>
                  <a:lnTo>
                    <a:pt x="381" y="69"/>
                  </a:lnTo>
                  <a:lnTo>
                    <a:pt x="362" y="75"/>
                  </a:lnTo>
                  <a:lnTo>
                    <a:pt x="346" y="83"/>
                  </a:lnTo>
                  <a:lnTo>
                    <a:pt x="330" y="91"/>
                  </a:lnTo>
                  <a:lnTo>
                    <a:pt x="315" y="101"/>
                  </a:lnTo>
                  <a:lnTo>
                    <a:pt x="303" y="112"/>
                  </a:lnTo>
                  <a:lnTo>
                    <a:pt x="291" y="123"/>
                  </a:lnTo>
                  <a:lnTo>
                    <a:pt x="282" y="136"/>
                  </a:lnTo>
                  <a:lnTo>
                    <a:pt x="272" y="150"/>
                  </a:lnTo>
                  <a:lnTo>
                    <a:pt x="265" y="166"/>
                  </a:lnTo>
                  <a:lnTo>
                    <a:pt x="258" y="182"/>
                  </a:lnTo>
                  <a:lnTo>
                    <a:pt x="254" y="199"/>
                  </a:lnTo>
                  <a:lnTo>
                    <a:pt x="251" y="218"/>
                  </a:lnTo>
                  <a:lnTo>
                    <a:pt x="249" y="237"/>
                  </a:lnTo>
                  <a:lnTo>
                    <a:pt x="248" y="258"/>
                  </a:lnTo>
                  <a:lnTo>
                    <a:pt x="249" y="279"/>
                  </a:lnTo>
                  <a:lnTo>
                    <a:pt x="251" y="300"/>
                  </a:lnTo>
                  <a:lnTo>
                    <a:pt x="255" y="321"/>
                  </a:lnTo>
                  <a:lnTo>
                    <a:pt x="261" y="339"/>
                  </a:lnTo>
                  <a:lnTo>
                    <a:pt x="269" y="357"/>
                  </a:lnTo>
                  <a:lnTo>
                    <a:pt x="279" y="374"/>
                  </a:lnTo>
                  <a:lnTo>
                    <a:pt x="290" y="390"/>
                  </a:lnTo>
                  <a:lnTo>
                    <a:pt x="304" y="404"/>
                  </a:lnTo>
                  <a:lnTo>
                    <a:pt x="318" y="419"/>
                  </a:lnTo>
                  <a:lnTo>
                    <a:pt x="333" y="432"/>
                  </a:lnTo>
                  <a:lnTo>
                    <a:pt x="349" y="444"/>
                  </a:lnTo>
                  <a:lnTo>
                    <a:pt x="367" y="454"/>
                  </a:lnTo>
                  <a:lnTo>
                    <a:pt x="386" y="463"/>
                  </a:lnTo>
                  <a:lnTo>
                    <a:pt x="407" y="471"/>
                  </a:lnTo>
                  <a:lnTo>
                    <a:pt x="428" y="478"/>
                  </a:lnTo>
                  <a:lnTo>
                    <a:pt x="450" y="484"/>
                  </a:lnTo>
                  <a:lnTo>
                    <a:pt x="476" y="488"/>
                  </a:lnTo>
                  <a:lnTo>
                    <a:pt x="507" y="492"/>
                  </a:lnTo>
                  <a:lnTo>
                    <a:pt x="541" y="493"/>
                  </a:lnTo>
                  <a:lnTo>
                    <a:pt x="579" y="494"/>
                  </a:lnTo>
                  <a:lnTo>
                    <a:pt x="653" y="494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7" name="Freeform 32"/>
            <p:cNvSpPr>
              <a:spLocks noEditPoints="1"/>
            </p:cNvSpPr>
            <p:nvPr userDrawn="1"/>
          </p:nvSpPr>
          <p:spPr bwMode="auto">
            <a:xfrm>
              <a:off x="2135" y="1335"/>
              <a:ext cx="70" cy="68"/>
            </a:xfrm>
            <a:custGeom>
              <a:avLst/>
              <a:gdLst>
                <a:gd name="T0" fmla="*/ 0 w 1181"/>
                <a:gd name="T1" fmla="*/ 0 h 1122"/>
                <a:gd name="T2" fmla="*/ 0 w 1181"/>
                <a:gd name="T3" fmla="*/ 0 h 1122"/>
                <a:gd name="T4" fmla="*/ 0 w 1181"/>
                <a:gd name="T5" fmla="*/ 0 h 1122"/>
                <a:gd name="T6" fmla="*/ 0 w 1181"/>
                <a:gd name="T7" fmla="*/ 0 h 1122"/>
                <a:gd name="T8" fmla="*/ 0 w 1181"/>
                <a:gd name="T9" fmla="*/ 0 h 1122"/>
                <a:gd name="T10" fmla="*/ 0 w 1181"/>
                <a:gd name="T11" fmla="*/ 0 h 1122"/>
                <a:gd name="T12" fmla="*/ 0 w 1181"/>
                <a:gd name="T13" fmla="*/ 0 h 1122"/>
                <a:gd name="T14" fmla="*/ 0 w 1181"/>
                <a:gd name="T15" fmla="*/ 0 h 1122"/>
                <a:gd name="T16" fmla="*/ 0 w 1181"/>
                <a:gd name="T17" fmla="*/ 0 h 1122"/>
                <a:gd name="T18" fmla="*/ 0 w 1181"/>
                <a:gd name="T19" fmla="*/ 0 h 1122"/>
                <a:gd name="T20" fmla="*/ 0 w 1181"/>
                <a:gd name="T21" fmla="*/ 0 h 1122"/>
                <a:gd name="T22" fmla="*/ 0 w 1181"/>
                <a:gd name="T23" fmla="*/ 0 h 1122"/>
                <a:gd name="T24" fmla="*/ 0 w 1181"/>
                <a:gd name="T25" fmla="*/ 0 h 1122"/>
                <a:gd name="T26" fmla="*/ 0 w 1181"/>
                <a:gd name="T27" fmla="*/ 0 h 1122"/>
                <a:gd name="T28" fmla="*/ 0 w 1181"/>
                <a:gd name="T29" fmla="*/ 0 h 1122"/>
                <a:gd name="T30" fmla="*/ 0 w 1181"/>
                <a:gd name="T31" fmla="*/ 0 h 1122"/>
                <a:gd name="T32" fmla="*/ 0 w 1181"/>
                <a:gd name="T33" fmla="*/ 0 h 1122"/>
                <a:gd name="T34" fmla="*/ 0 w 1181"/>
                <a:gd name="T35" fmla="*/ 0 h 1122"/>
                <a:gd name="T36" fmla="*/ 0 w 1181"/>
                <a:gd name="T37" fmla="*/ 0 h 1122"/>
                <a:gd name="T38" fmla="*/ 0 w 1181"/>
                <a:gd name="T39" fmla="*/ 0 h 1122"/>
                <a:gd name="T40" fmla="*/ 0 w 1181"/>
                <a:gd name="T41" fmla="*/ 0 h 1122"/>
                <a:gd name="T42" fmla="*/ 0 w 1181"/>
                <a:gd name="T43" fmla="*/ 0 h 1122"/>
                <a:gd name="T44" fmla="*/ 0 w 1181"/>
                <a:gd name="T45" fmla="*/ 0 h 1122"/>
                <a:gd name="T46" fmla="*/ 0 w 1181"/>
                <a:gd name="T47" fmla="*/ 0 h 1122"/>
                <a:gd name="T48" fmla="*/ 0 w 1181"/>
                <a:gd name="T49" fmla="*/ 0 h 1122"/>
                <a:gd name="T50" fmla="*/ 0 w 1181"/>
                <a:gd name="T51" fmla="*/ 0 h 1122"/>
                <a:gd name="T52" fmla="*/ 0 w 1181"/>
                <a:gd name="T53" fmla="*/ 0 h 1122"/>
                <a:gd name="T54" fmla="*/ 0 w 1181"/>
                <a:gd name="T55" fmla="*/ 0 h 1122"/>
                <a:gd name="T56" fmla="*/ 0 w 1181"/>
                <a:gd name="T57" fmla="*/ 0 h 1122"/>
                <a:gd name="T58" fmla="*/ 0 w 1181"/>
                <a:gd name="T59" fmla="*/ 0 h 1122"/>
                <a:gd name="T60" fmla="*/ 0 w 1181"/>
                <a:gd name="T61" fmla="*/ 0 h 1122"/>
                <a:gd name="T62" fmla="*/ 0 w 1181"/>
                <a:gd name="T63" fmla="*/ 0 h 1122"/>
                <a:gd name="T64" fmla="*/ 0 w 1181"/>
                <a:gd name="T65" fmla="*/ 0 h 1122"/>
                <a:gd name="T66" fmla="*/ 0 w 1181"/>
                <a:gd name="T67" fmla="*/ 0 h 1122"/>
                <a:gd name="T68" fmla="*/ 0 w 1181"/>
                <a:gd name="T69" fmla="*/ 0 h 1122"/>
                <a:gd name="T70" fmla="*/ 0 w 1181"/>
                <a:gd name="T71" fmla="*/ 0 h 1122"/>
                <a:gd name="T72" fmla="*/ 0 w 1181"/>
                <a:gd name="T73" fmla="*/ 0 h 1122"/>
                <a:gd name="T74" fmla="*/ 0 w 1181"/>
                <a:gd name="T75" fmla="*/ 0 h 1122"/>
                <a:gd name="T76" fmla="*/ 0 w 1181"/>
                <a:gd name="T77" fmla="*/ 0 h 1122"/>
                <a:gd name="T78" fmla="*/ 0 w 1181"/>
                <a:gd name="T79" fmla="*/ 0 h 1122"/>
                <a:gd name="T80" fmla="*/ 0 w 1181"/>
                <a:gd name="T81" fmla="*/ 0 h 1122"/>
                <a:gd name="T82" fmla="*/ 0 w 1181"/>
                <a:gd name="T83" fmla="*/ 0 h 1122"/>
                <a:gd name="T84" fmla="*/ 0 w 1181"/>
                <a:gd name="T85" fmla="*/ 0 h 1122"/>
                <a:gd name="T86" fmla="*/ 0 w 1181"/>
                <a:gd name="T87" fmla="*/ 0 h 1122"/>
                <a:gd name="T88" fmla="*/ 0 w 1181"/>
                <a:gd name="T89" fmla="*/ 0 h 1122"/>
                <a:gd name="T90" fmla="*/ 0 w 1181"/>
                <a:gd name="T91" fmla="*/ 0 h 1122"/>
                <a:gd name="T92" fmla="*/ 0 w 1181"/>
                <a:gd name="T93" fmla="*/ 0 h 1122"/>
                <a:gd name="T94" fmla="*/ 0 w 1181"/>
                <a:gd name="T95" fmla="*/ 0 h 1122"/>
                <a:gd name="T96" fmla="*/ 0 w 1181"/>
                <a:gd name="T97" fmla="*/ 0 h 1122"/>
                <a:gd name="T98" fmla="*/ 0 w 1181"/>
                <a:gd name="T99" fmla="*/ 0 h 1122"/>
                <a:gd name="T100" fmla="*/ 0 w 1181"/>
                <a:gd name="T101" fmla="*/ 0 h 1122"/>
                <a:gd name="T102" fmla="*/ 0 w 1181"/>
                <a:gd name="T103" fmla="*/ 0 h 1122"/>
                <a:gd name="T104" fmla="*/ 0 w 1181"/>
                <a:gd name="T105" fmla="*/ 0 h 1122"/>
                <a:gd name="T106" fmla="*/ 0 w 1181"/>
                <a:gd name="T107" fmla="*/ 0 h 1122"/>
                <a:gd name="T108" fmla="*/ 0 w 1181"/>
                <a:gd name="T109" fmla="*/ 0 h 112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1181" h="1122">
                  <a:moveTo>
                    <a:pt x="891" y="1048"/>
                  </a:moveTo>
                  <a:lnTo>
                    <a:pt x="874" y="1058"/>
                  </a:lnTo>
                  <a:lnTo>
                    <a:pt x="856" y="1066"/>
                  </a:lnTo>
                  <a:lnTo>
                    <a:pt x="838" y="1074"/>
                  </a:lnTo>
                  <a:lnTo>
                    <a:pt x="820" y="1081"/>
                  </a:lnTo>
                  <a:lnTo>
                    <a:pt x="802" y="1088"/>
                  </a:lnTo>
                  <a:lnTo>
                    <a:pt x="783" y="1093"/>
                  </a:lnTo>
                  <a:lnTo>
                    <a:pt x="764" y="1098"/>
                  </a:lnTo>
                  <a:lnTo>
                    <a:pt x="745" y="1104"/>
                  </a:lnTo>
                  <a:lnTo>
                    <a:pt x="725" y="1108"/>
                  </a:lnTo>
                  <a:lnTo>
                    <a:pt x="706" y="1112"/>
                  </a:lnTo>
                  <a:lnTo>
                    <a:pt x="686" y="1115"/>
                  </a:lnTo>
                  <a:lnTo>
                    <a:pt x="664" y="1117"/>
                  </a:lnTo>
                  <a:lnTo>
                    <a:pt x="644" y="1119"/>
                  </a:lnTo>
                  <a:lnTo>
                    <a:pt x="623" y="1121"/>
                  </a:lnTo>
                  <a:lnTo>
                    <a:pt x="602" y="1122"/>
                  </a:lnTo>
                  <a:lnTo>
                    <a:pt x="581" y="1122"/>
                  </a:lnTo>
                  <a:lnTo>
                    <a:pt x="549" y="1122"/>
                  </a:lnTo>
                  <a:lnTo>
                    <a:pt x="518" y="1119"/>
                  </a:lnTo>
                  <a:lnTo>
                    <a:pt x="488" y="1116"/>
                  </a:lnTo>
                  <a:lnTo>
                    <a:pt x="458" y="1112"/>
                  </a:lnTo>
                  <a:lnTo>
                    <a:pt x="428" y="1107"/>
                  </a:lnTo>
                  <a:lnTo>
                    <a:pt x="400" y="1099"/>
                  </a:lnTo>
                  <a:lnTo>
                    <a:pt x="371" y="1092"/>
                  </a:lnTo>
                  <a:lnTo>
                    <a:pt x="345" y="1082"/>
                  </a:lnTo>
                  <a:lnTo>
                    <a:pt x="318" y="1073"/>
                  </a:lnTo>
                  <a:lnTo>
                    <a:pt x="293" y="1061"/>
                  </a:lnTo>
                  <a:lnTo>
                    <a:pt x="268" y="1048"/>
                  </a:lnTo>
                  <a:lnTo>
                    <a:pt x="244" y="1035"/>
                  </a:lnTo>
                  <a:lnTo>
                    <a:pt x="222" y="1020"/>
                  </a:lnTo>
                  <a:lnTo>
                    <a:pt x="200" y="1004"/>
                  </a:lnTo>
                  <a:lnTo>
                    <a:pt x="179" y="987"/>
                  </a:lnTo>
                  <a:lnTo>
                    <a:pt x="160" y="969"/>
                  </a:lnTo>
                  <a:lnTo>
                    <a:pt x="141" y="950"/>
                  </a:lnTo>
                  <a:lnTo>
                    <a:pt x="124" y="931"/>
                  </a:lnTo>
                  <a:lnTo>
                    <a:pt x="107" y="909"/>
                  </a:lnTo>
                  <a:lnTo>
                    <a:pt x="92" y="887"/>
                  </a:lnTo>
                  <a:lnTo>
                    <a:pt x="78" y="865"/>
                  </a:lnTo>
                  <a:lnTo>
                    <a:pt x="65" y="840"/>
                  </a:lnTo>
                  <a:lnTo>
                    <a:pt x="53" y="816"/>
                  </a:lnTo>
                  <a:lnTo>
                    <a:pt x="43" y="789"/>
                  </a:lnTo>
                  <a:lnTo>
                    <a:pt x="32" y="764"/>
                  </a:lnTo>
                  <a:lnTo>
                    <a:pt x="24" y="737"/>
                  </a:lnTo>
                  <a:lnTo>
                    <a:pt x="17" y="711"/>
                  </a:lnTo>
                  <a:lnTo>
                    <a:pt x="12" y="683"/>
                  </a:lnTo>
                  <a:lnTo>
                    <a:pt x="7" y="655"/>
                  </a:lnTo>
                  <a:lnTo>
                    <a:pt x="3" y="626"/>
                  </a:lnTo>
                  <a:lnTo>
                    <a:pt x="1" y="595"/>
                  </a:lnTo>
                  <a:lnTo>
                    <a:pt x="0" y="564"/>
                  </a:lnTo>
                  <a:lnTo>
                    <a:pt x="1" y="532"/>
                  </a:lnTo>
                  <a:lnTo>
                    <a:pt x="3" y="502"/>
                  </a:lnTo>
                  <a:lnTo>
                    <a:pt x="7" y="472"/>
                  </a:lnTo>
                  <a:lnTo>
                    <a:pt x="12" y="442"/>
                  </a:lnTo>
                  <a:lnTo>
                    <a:pt x="18" y="414"/>
                  </a:lnTo>
                  <a:lnTo>
                    <a:pt x="26" y="386"/>
                  </a:lnTo>
                  <a:lnTo>
                    <a:pt x="34" y="359"/>
                  </a:lnTo>
                  <a:lnTo>
                    <a:pt x="45" y="333"/>
                  </a:lnTo>
                  <a:lnTo>
                    <a:pt x="56" y="306"/>
                  </a:lnTo>
                  <a:lnTo>
                    <a:pt x="69" y="282"/>
                  </a:lnTo>
                  <a:lnTo>
                    <a:pt x="83" y="258"/>
                  </a:lnTo>
                  <a:lnTo>
                    <a:pt x="98" y="235"/>
                  </a:lnTo>
                  <a:lnTo>
                    <a:pt x="115" y="213"/>
                  </a:lnTo>
                  <a:lnTo>
                    <a:pt x="132" y="192"/>
                  </a:lnTo>
                  <a:lnTo>
                    <a:pt x="151" y="172"/>
                  </a:lnTo>
                  <a:lnTo>
                    <a:pt x="171" y="151"/>
                  </a:lnTo>
                  <a:lnTo>
                    <a:pt x="191" y="134"/>
                  </a:lnTo>
                  <a:lnTo>
                    <a:pt x="211" y="117"/>
                  </a:lnTo>
                  <a:lnTo>
                    <a:pt x="233" y="102"/>
                  </a:lnTo>
                  <a:lnTo>
                    <a:pt x="256" y="88"/>
                  </a:lnTo>
                  <a:lnTo>
                    <a:pt x="279" y="74"/>
                  </a:lnTo>
                  <a:lnTo>
                    <a:pt x="303" y="62"/>
                  </a:lnTo>
                  <a:lnTo>
                    <a:pt x="328" y="51"/>
                  </a:lnTo>
                  <a:lnTo>
                    <a:pt x="354" y="40"/>
                  </a:lnTo>
                  <a:lnTo>
                    <a:pt x="381" y="30"/>
                  </a:lnTo>
                  <a:lnTo>
                    <a:pt x="408" y="22"/>
                  </a:lnTo>
                  <a:lnTo>
                    <a:pt x="437" y="16"/>
                  </a:lnTo>
                  <a:lnTo>
                    <a:pt x="465" y="10"/>
                  </a:lnTo>
                  <a:lnTo>
                    <a:pt x="494" y="5"/>
                  </a:lnTo>
                  <a:lnTo>
                    <a:pt x="524" y="3"/>
                  </a:lnTo>
                  <a:lnTo>
                    <a:pt x="554" y="1"/>
                  </a:lnTo>
                  <a:lnTo>
                    <a:pt x="585" y="0"/>
                  </a:lnTo>
                  <a:lnTo>
                    <a:pt x="613" y="1"/>
                  </a:lnTo>
                  <a:lnTo>
                    <a:pt x="641" y="2"/>
                  </a:lnTo>
                  <a:lnTo>
                    <a:pt x="669" y="4"/>
                  </a:lnTo>
                  <a:lnTo>
                    <a:pt x="696" y="8"/>
                  </a:lnTo>
                  <a:lnTo>
                    <a:pt x="724" y="12"/>
                  </a:lnTo>
                  <a:lnTo>
                    <a:pt x="751" y="19"/>
                  </a:lnTo>
                  <a:lnTo>
                    <a:pt x="779" y="25"/>
                  </a:lnTo>
                  <a:lnTo>
                    <a:pt x="805" y="33"/>
                  </a:lnTo>
                  <a:lnTo>
                    <a:pt x="832" y="41"/>
                  </a:lnTo>
                  <a:lnTo>
                    <a:pt x="858" y="51"/>
                  </a:lnTo>
                  <a:lnTo>
                    <a:pt x="884" y="61"/>
                  </a:lnTo>
                  <a:lnTo>
                    <a:pt x="908" y="73"/>
                  </a:lnTo>
                  <a:lnTo>
                    <a:pt x="931" y="86"/>
                  </a:lnTo>
                  <a:lnTo>
                    <a:pt x="955" y="99"/>
                  </a:lnTo>
                  <a:lnTo>
                    <a:pt x="977" y="114"/>
                  </a:lnTo>
                  <a:lnTo>
                    <a:pt x="998" y="130"/>
                  </a:lnTo>
                  <a:lnTo>
                    <a:pt x="1018" y="147"/>
                  </a:lnTo>
                  <a:lnTo>
                    <a:pt x="1038" y="165"/>
                  </a:lnTo>
                  <a:lnTo>
                    <a:pt x="1056" y="185"/>
                  </a:lnTo>
                  <a:lnTo>
                    <a:pt x="1073" y="206"/>
                  </a:lnTo>
                  <a:lnTo>
                    <a:pt x="1089" y="228"/>
                  </a:lnTo>
                  <a:lnTo>
                    <a:pt x="1105" y="250"/>
                  </a:lnTo>
                  <a:lnTo>
                    <a:pt x="1119" y="275"/>
                  </a:lnTo>
                  <a:lnTo>
                    <a:pt x="1132" y="300"/>
                  </a:lnTo>
                  <a:lnTo>
                    <a:pt x="1143" y="327"/>
                  </a:lnTo>
                  <a:lnTo>
                    <a:pt x="1154" y="353"/>
                  </a:lnTo>
                  <a:lnTo>
                    <a:pt x="1162" y="382"/>
                  </a:lnTo>
                  <a:lnTo>
                    <a:pt x="1170" y="411"/>
                  </a:lnTo>
                  <a:lnTo>
                    <a:pt x="1175" y="441"/>
                  </a:lnTo>
                  <a:lnTo>
                    <a:pt x="1178" y="473"/>
                  </a:lnTo>
                  <a:lnTo>
                    <a:pt x="1180" y="506"/>
                  </a:lnTo>
                  <a:lnTo>
                    <a:pt x="1181" y="540"/>
                  </a:lnTo>
                  <a:lnTo>
                    <a:pt x="1181" y="561"/>
                  </a:lnTo>
                  <a:lnTo>
                    <a:pt x="1180" y="581"/>
                  </a:lnTo>
                  <a:lnTo>
                    <a:pt x="1178" y="603"/>
                  </a:lnTo>
                  <a:lnTo>
                    <a:pt x="1176" y="623"/>
                  </a:lnTo>
                  <a:lnTo>
                    <a:pt x="1174" y="643"/>
                  </a:lnTo>
                  <a:lnTo>
                    <a:pt x="1171" y="662"/>
                  </a:lnTo>
                  <a:lnTo>
                    <a:pt x="1167" y="682"/>
                  </a:lnTo>
                  <a:lnTo>
                    <a:pt x="1162" y="701"/>
                  </a:lnTo>
                  <a:lnTo>
                    <a:pt x="1157" y="720"/>
                  </a:lnTo>
                  <a:lnTo>
                    <a:pt x="1152" y="738"/>
                  </a:lnTo>
                  <a:lnTo>
                    <a:pt x="1145" y="756"/>
                  </a:lnTo>
                  <a:lnTo>
                    <a:pt x="1138" y="774"/>
                  </a:lnTo>
                  <a:lnTo>
                    <a:pt x="1131" y="793"/>
                  </a:lnTo>
                  <a:lnTo>
                    <a:pt x="1123" y="810"/>
                  </a:lnTo>
                  <a:lnTo>
                    <a:pt x="1115" y="827"/>
                  </a:lnTo>
                  <a:lnTo>
                    <a:pt x="1105" y="843"/>
                  </a:lnTo>
                  <a:lnTo>
                    <a:pt x="1096" y="859"/>
                  </a:lnTo>
                  <a:lnTo>
                    <a:pt x="1085" y="875"/>
                  </a:lnTo>
                  <a:lnTo>
                    <a:pt x="1074" y="891"/>
                  </a:lnTo>
                  <a:lnTo>
                    <a:pt x="1064" y="906"/>
                  </a:lnTo>
                  <a:lnTo>
                    <a:pt x="1052" y="921"/>
                  </a:lnTo>
                  <a:lnTo>
                    <a:pt x="1039" y="935"/>
                  </a:lnTo>
                  <a:lnTo>
                    <a:pt x="1027" y="949"/>
                  </a:lnTo>
                  <a:lnTo>
                    <a:pt x="1014" y="961"/>
                  </a:lnTo>
                  <a:lnTo>
                    <a:pt x="1000" y="974"/>
                  </a:lnTo>
                  <a:lnTo>
                    <a:pt x="985" y="986"/>
                  </a:lnTo>
                  <a:lnTo>
                    <a:pt x="972" y="997"/>
                  </a:lnTo>
                  <a:lnTo>
                    <a:pt x="956" y="1009"/>
                  </a:lnTo>
                  <a:lnTo>
                    <a:pt x="941" y="1020"/>
                  </a:lnTo>
                  <a:lnTo>
                    <a:pt x="925" y="1029"/>
                  </a:lnTo>
                  <a:lnTo>
                    <a:pt x="908" y="1040"/>
                  </a:lnTo>
                  <a:lnTo>
                    <a:pt x="891" y="1048"/>
                  </a:lnTo>
                  <a:close/>
                  <a:moveTo>
                    <a:pt x="723" y="70"/>
                  </a:moveTo>
                  <a:lnTo>
                    <a:pt x="692" y="62"/>
                  </a:lnTo>
                  <a:lnTo>
                    <a:pt x="661" y="57"/>
                  </a:lnTo>
                  <a:lnTo>
                    <a:pt x="645" y="55"/>
                  </a:lnTo>
                  <a:lnTo>
                    <a:pt x="631" y="53"/>
                  </a:lnTo>
                  <a:lnTo>
                    <a:pt x="616" y="53"/>
                  </a:lnTo>
                  <a:lnTo>
                    <a:pt x="600" y="52"/>
                  </a:lnTo>
                  <a:lnTo>
                    <a:pt x="574" y="53"/>
                  </a:lnTo>
                  <a:lnTo>
                    <a:pt x="550" y="54"/>
                  </a:lnTo>
                  <a:lnTo>
                    <a:pt x="526" y="57"/>
                  </a:lnTo>
                  <a:lnTo>
                    <a:pt x="502" y="61"/>
                  </a:lnTo>
                  <a:lnTo>
                    <a:pt x="479" y="67"/>
                  </a:lnTo>
                  <a:lnTo>
                    <a:pt x="457" y="73"/>
                  </a:lnTo>
                  <a:lnTo>
                    <a:pt x="436" y="80"/>
                  </a:lnTo>
                  <a:lnTo>
                    <a:pt x="414" y="90"/>
                  </a:lnTo>
                  <a:lnTo>
                    <a:pt x="394" y="99"/>
                  </a:lnTo>
                  <a:lnTo>
                    <a:pt x="374" y="110"/>
                  </a:lnTo>
                  <a:lnTo>
                    <a:pt x="355" y="122"/>
                  </a:lnTo>
                  <a:lnTo>
                    <a:pt x="337" y="134"/>
                  </a:lnTo>
                  <a:lnTo>
                    <a:pt x="320" y="149"/>
                  </a:lnTo>
                  <a:lnTo>
                    <a:pt x="304" y="164"/>
                  </a:lnTo>
                  <a:lnTo>
                    <a:pt x="288" y="180"/>
                  </a:lnTo>
                  <a:lnTo>
                    <a:pt x="274" y="197"/>
                  </a:lnTo>
                  <a:lnTo>
                    <a:pt x="260" y="214"/>
                  </a:lnTo>
                  <a:lnTo>
                    <a:pt x="246" y="233"/>
                  </a:lnTo>
                  <a:lnTo>
                    <a:pt x="234" y="253"/>
                  </a:lnTo>
                  <a:lnTo>
                    <a:pt x="223" y="273"/>
                  </a:lnTo>
                  <a:lnTo>
                    <a:pt x="212" y="296"/>
                  </a:lnTo>
                  <a:lnTo>
                    <a:pt x="203" y="318"/>
                  </a:lnTo>
                  <a:lnTo>
                    <a:pt x="193" y="341"/>
                  </a:lnTo>
                  <a:lnTo>
                    <a:pt x="185" y="366"/>
                  </a:lnTo>
                  <a:lnTo>
                    <a:pt x="178" y="390"/>
                  </a:lnTo>
                  <a:lnTo>
                    <a:pt x="173" y="416"/>
                  </a:lnTo>
                  <a:lnTo>
                    <a:pt x="168" y="442"/>
                  </a:lnTo>
                  <a:lnTo>
                    <a:pt x="163" y="469"/>
                  </a:lnTo>
                  <a:lnTo>
                    <a:pt x="160" y="496"/>
                  </a:lnTo>
                  <a:lnTo>
                    <a:pt x="158" y="525"/>
                  </a:lnTo>
                  <a:lnTo>
                    <a:pt x="157" y="553"/>
                  </a:lnTo>
                  <a:lnTo>
                    <a:pt x="156" y="582"/>
                  </a:lnTo>
                  <a:lnTo>
                    <a:pt x="157" y="610"/>
                  </a:lnTo>
                  <a:lnTo>
                    <a:pt x="158" y="638"/>
                  </a:lnTo>
                  <a:lnTo>
                    <a:pt x="160" y="665"/>
                  </a:lnTo>
                  <a:lnTo>
                    <a:pt x="163" y="691"/>
                  </a:lnTo>
                  <a:lnTo>
                    <a:pt x="168" y="716"/>
                  </a:lnTo>
                  <a:lnTo>
                    <a:pt x="173" y="741"/>
                  </a:lnTo>
                  <a:lnTo>
                    <a:pt x="179" y="764"/>
                  </a:lnTo>
                  <a:lnTo>
                    <a:pt x="187" y="787"/>
                  </a:lnTo>
                  <a:lnTo>
                    <a:pt x="195" y="810"/>
                  </a:lnTo>
                  <a:lnTo>
                    <a:pt x="205" y="831"/>
                  </a:lnTo>
                  <a:lnTo>
                    <a:pt x="215" y="852"/>
                  </a:lnTo>
                  <a:lnTo>
                    <a:pt x="226" y="871"/>
                  </a:lnTo>
                  <a:lnTo>
                    <a:pt x="239" y="890"/>
                  </a:lnTo>
                  <a:lnTo>
                    <a:pt x="251" y="908"/>
                  </a:lnTo>
                  <a:lnTo>
                    <a:pt x="265" y="925"/>
                  </a:lnTo>
                  <a:lnTo>
                    <a:pt x="280" y="942"/>
                  </a:lnTo>
                  <a:lnTo>
                    <a:pt x="295" y="957"/>
                  </a:lnTo>
                  <a:lnTo>
                    <a:pt x="312" y="972"/>
                  </a:lnTo>
                  <a:lnTo>
                    <a:pt x="328" y="986"/>
                  </a:lnTo>
                  <a:lnTo>
                    <a:pt x="345" y="997"/>
                  </a:lnTo>
                  <a:lnTo>
                    <a:pt x="363" y="1009"/>
                  </a:lnTo>
                  <a:lnTo>
                    <a:pt x="382" y="1020"/>
                  </a:lnTo>
                  <a:lnTo>
                    <a:pt x="400" y="1029"/>
                  </a:lnTo>
                  <a:lnTo>
                    <a:pt x="420" y="1038"/>
                  </a:lnTo>
                  <a:lnTo>
                    <a:pt x="439" y="1045"/>
                  </a:lnTo>
                  <a:lnTo>
                    <a:pt x="459" y="1052"/>
                  </a:lnTo>
                  <a:lnTo>
                    <a:pt x="479" y="1057"/>
                  </a:lnTo>
                  <a:lnTo>
                    <a:pt x="500" y="1061"/>
                  </a:lnTo>
                  <a:lnTo>
                    <a:pt x="521" y="1065"/>
                  </a:lnTo>
                  <a:lnTo>
                    <a:pt x="543" y="1067"/>
                  </a:lnTo>
                  <a:lnTo>
                    <a:pt x="564" y="1069"/>
                  </a:lnTo>
                  <a:lnTo>
                    <a:pt x="586" y="1070"/>
                  </a:lnTo>
                  <a:lnTo>
                    <a:pt x="614" y="1069"/>
                  </a:lnTo>
                  <a:lnTo>
                    <a:pt x="640" y="1066"/>
                  </a:lnTo>
                  <a:lnTo>
                    <a:pt x="666" y="1063"/>
                  </a:lnTo>
                  <a:lnTo>
                    <a:pt x="691" y="1058"/>
                  </a:lnTo>
                  <a:lnTo>
                    <a:pt x="714" y="1050"/>
                  </a:lnTo>
                  <a:lnTo>
                    <a:pt x="738" y="1042"/>
                  </a:lnTo>
                  <a:lnTo>
                    <a:pt x="761" y="1032"/>
                  </a:lnTo>
                  <a:lnTo>
                    <a:pt x="782" y="1021"/>
                  </a:lnTo>
                  <a:lnTo>
                    <a:pt x="803" y="1008"/>
                  </a:lnTo>
                  <a:lnTo>
                    <a:pt x="822" y="995"/>
                  </a:lnTo>
                  <a:lnTo>
                    <a:pt x="840" y="980"/>
                  </a:lnTo>
                  <a:lnTo>
                    <a:pt x="858" y="966"/>
                  </a:lnTo>
                  <a:lnTo>
                    <a:pt x="875" y="949"/>
                  </a:lnTo>
                  <a:lnTo>
                    <a:pt x="891" y="932"/>
                  </a:lnTo>
                  <a:lnTo>
                    <a:pt x="906" y="914"/>
                  </a:lnTo>
                  <a:lnTo>
                    <a:pt x="920" y="894"/>
                  </a:lnTo>
                  <a:lnTo>
                    <a:pt x="932" y="875"/>
                  </a:lnTo>
                  <a:lnTo>
                    <a:pt x="944" y="855"/>
                  </a:lnTo>
                  <a:lnTo>
                    <a:pt x="956" y="834"/>
                  </a:lnTo>
                  <a:lnTo>
                    <a:pt x="966" y="813"/>
                  </a:lnTo>
                  <a:lnTo>
                    <a:pt x="976" y="791"/>
                  </a:lnTo>
                  <a:lnTo>
                    <a:pt x="984" y="769"/>
                  </a:lnTo>
                  <a:lnTo>
                    <a:pt x="993" y="746"/>
                  </a:lnTo>
                  <a:lnTo>
                    <a:pt x="999" y="724"/>
                  </a:lnTo>
                  <a:lnTo>
                    <a:pt x="1006" y="700"/>
                  </a:lnTo>
                  <a:lnTo>
                    <a:pt x="1011" y="678"/>
                  </a:lnTo>
                  <a:lnTo>
                    <a:pt x="1016" y="656"/>
                  </a:lnTo>
                  <a:lnTo>
                    <a:pt x="1019" y="633"/>
                  </a:lnTo>
                  <a:lnTo>
                    <a:pt x="1023" y="612"/>
                  </a:lnTo>
                  <a:lnTo>
                    <a:pt x="1025" y="592"/>
                  </a:lnTo>
                  <a:lnTo>
                    <a:pt x="1026" y="572"/>
                  </a:lnTo>
                  <a:lnTo>
                    <a:pt x="1026" y="552"/>
                  </a:lnTo>
                  <a:lnTo>
                    <a:pt x="1026" y="514"/>
                  </a:lnTo>
                  <a:lnTo>
                    <a:pt x="1025" y="480"/>
                  </a:lnTo>
                  <a:lnTo>
                    <a:pt x="1021" y="449"/>
                  </a:lnTo>
                  <a:lnTo>
                    <a:pt x="1018" y="420"/>
                  </a:lnTo>
                  <a:lnTo>
                    <a:pt x="1014" y="393"/>
                  </a:lnTo>
                  <a:lnTo>
                    <a:pt x="1008" y="366"/>
                  </a:lnTo>
                  <a:lnTo>
                    <a:pt x="999" y="338"/>
                  </a:lnTo>
                  <a:lnTo>
                    <a:pt x="989" y="310"/>
                  </a:lnTo>
                  <a:lnTo>
                    <a:pt x="982" y="296"/>
                  </a:lnTo>
                  <a:lnTo>
                    <a:pt x="976" y="282"/>
                  </a:lnTo>
                  <a:lnTo>
                    <a:pt x="970" y="268"/>
                  </a:lnTo>
                  <a:lnTo>
                    <a:pt x="962" y="254"/>
                  </a:lnTo>
                  <a:lnTo>
                    <a:pt x="946" y="229"/>
                  </a:lnTo>
                  <a:lnTo>
                    <a:pt x="927" y="203"/>
                  </a:lnTo>
                  <a:lnTo>
                    <a:pt x="918" y="192"/>
                  </a:lnTo>
                  <a:lnTo>
                    <a:pt x="908" y="180"/>
                  </a:lnTo>
                  <a:lnTo>
                    <a:pt x="898" y="169"/>
                  </a:lnTo>
                  <a:lnTo>
                    <a:pt x="886" y="159"/>
                  </a:lnTo>
                  <a:lnTo>
                    <a:pt x="874" y="149"/>
                  </a:lnTo>
                  <a:lnTo>
                    <a:pt x="863" y="140"/>
                  </a:lnTo>
                  <a:lnTo>
                    <a:pt x="851" y="131"/>
                  </a:lnTo>
                  <a:lnTo>
                    <a:pt x="838" y="123"/>
                  </a:lnTo>
                  <a:lnTo>
                    <a:pt x="824" y="114"/>
                  </a:lnTo>
                  <a:lnTo>
                    <a:pt x="812" y="106"/>
                  </a:lnTo>
                  <a:lnTo>
                    <a:pt x="798" y="99"/>
                  </a:lnTo>
                  <a:lnTo>
                    <a:pt x="783" y="92"/>
                  </a:lnTo>
                  <a:lnTo>
                    <a:pt x="769" y="86"/>
                  </a:lnTo>
                  <a:lnTo>
                    <a:pt x="753" y="80"/>
                  </a:lnTo>
                  <a:lnTo>
                    <a:pt x="739" y="75"/>
                  </a:lnTo>
                  <a:lnTo>
                    <a:pt x="723" y="70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8" name="Freeform 33"/>
            <p:cNvSpPr>
              <a:spLocks/>
            </p:cNvSpPr>
            <p:nvPr userDrawn="1"/>
          </p:nvSpPr>
          <p:spPr bwMode="auto">
            <a:xfrm>
              <a:off x="2068" y="1336"/>
              <a:ext cx="55" cy="64"/>
            </a:xfrm>
            <a:custGeom>
              <a:avLst/>
              <a:gdLst>
                <a:gd name="T0" fmla="*/ 0 w 941"/>
                <a:gd name="T1" fmla="*/ 0 h 1080"/>
                <a:gd name="T2" fmla="*/ 0 w 941"/>
                <a:gd name="T3" fmla="*/ 0 h 1080"/>
                <a:gd name="T4" fmla="*/ 0 w 941"/>
                <a:gd name="T5" fmla="*/ 0 h 1080"/>
                <a:gd name="T6" fmla="*/ 0 w 941"/>
                <a:gd name="T7" fmla="*/ 0 h 1080"/>
                <a:gd name="T8" fmla="*/ 0 w 941"/>
                <a:gd name="T9" fmla="*/ 0 h 1080"/>
                <a:gd name="T10" fmla="*/ 0 w 941"/>
                <a:gd name="T11" fmla="*/ 0 h 1080"/>
                <a:gd name="T12" fmla="*/ 0 w 941"/>
                <a:gd name="T13" fmla="*/ 0 h 1080"/>
                <a:gd name="T14" fmla="*/ 0 w 941"/>
                <a:gd name="T15" fmla="*/ 0 h 1080"/>
                <a:gd name="T16" fmla="*/ 0 w 941"/>
                <a:gd name="T17" fmla="*/ 0 h 1080"/>
                <a:gd name="T18" fmla="*/ 0 w 941"/>
                <a:gd name="T19" fmla="*/ 0 h 1080"/>
                <a:gd name="T20" fmla="*/ 0 w 941"/>
                <a:gd name="T21" fmla="*/ 0 h 1080"/>
                <a:gd name="T22" fmla="*/ 0 w 941"/>
                <a:gd name="T23" fmla="*/ 0 h 1080"/>
                <a:gd name="T24" fmla="*/ 0 w 941"/>
                <a:gd name="T25" fmla="*/ 0 h 1080"/>
                <a:gd name="T26" fmla="*/ 0 w 941"/>
                <a:gd name="T27" fmla="*/ 0 h 1080"/>
                <a:gd name="T28" fmla="*/ 0 w 941"/>
                <a:gd name="T29" fmla="*/ 0 h 1080"/>
                <a:gd name="T30" fmla="*/ 0 w 941"/>
                <a:gd name="T31" fmla="*/ 0 h 1080"/>
                <a:gd name="T32" fmla="*/ 0 w 941"/>
                <a:gd name="T33" fmla="*/ 0 h 1080"/>
                <a:gd name="T34" fmla="*/ 0 w 941"/>
                <a:gd name="T35" fmla="*/ 0 h 1080"/>
                <a:gd name="T36" fmla="*/ 0 w 941"/>
                <a:gd name="T37" fmla="*/ 0 h 1080"/>
                <a:gd name="T38" fmla="*/ 0 w 941"/>
                <a:gd name="T39" fmla="*/ 0 h 1080"/>
                <a:gd name="T40" fmla="*/ 0 w 941"/>
                <a:gd name="T41" fmla="*/ 0 h 1080"/>
                <a:gd name="T42" fmla="*/ 0 w 941"/>
                <a:gd name="T43" fmla="*/ 0 h 1080"/>
                <a:gd name="T44" fmla="*/ 0 w 941"/>
                <a:gd name="T45" fmla="*/ 0 h 1080"/>
                <a:gd name="T46" fmla="*/ 0 w 941"/>
                <a:gd name="T47" fmla="*/ 0 h 1080"/>
                <a:gd name="T48" fmla="*/ 0 w 941"/>
                <a:gd name="T49" fmla="*/ 0 h 1080"/>
                <a:gd name="T50" fmla="*/ 0 w 941"/>
                <a:gd name="T51" fmla="*/ 0 h 1080"/>
                <a:gd name="T52" fmla="*/ 0 w 941"/>
                <a:gd name="T53" fmla="*/ 0 h 1080"/>
                <a:gd name="T54" fmla="*/ 0 w 941"/>
                <a:gd name="T55" fmla="*/ 0 h 1080"/>
                <a:gd name="T56" fmla="*/ 0 w 941"/>
                <a:gd name="T57" fmla="*/ 0 h 1080"/>
                <a:gd name="T58" fmla="*/ 0 w 941"/>
                <a:gd name="T59" fmla="*/ 0 h 1080"/>
                <a:gd name="T60" fmla="*/ 0 w 941"/>
                <a:gd name="T61" fmla="*/ 0 h 1080"/>
                <a:gd name="T62" fmla="*/ 0 w 941"/>
                <a:gd name="T63" fmla="*/ 0 h 1080"/>
                <a:gd name="T64" fmla="*/ 0 w 941"/>
                <a:gd name="T65" fmla="*/ 0 h 1080"/>
                <a:gd name="T66" fmla="*/ 0 w 941"/>
                <a:gd name="T67" fmla="*/ 0 h 1080"/>
                <a:gd name="T68" fmla="*/ 0 w 941"/>
                <a:gd name="T69" fmla="*/ 0 h 1080"/>
                <a:gd name="T70" fmla="*/ 0 w 941"/>
                <a:gd name="T71" fmla="*/ 0 h 1080"/>
                <a:gd name="T72" fmla="*/ 0 w 941"/>
                <a:gd name="T73" fmla="*/ 0 h 1080"/>
                <a:gd name="T74" fmla="*/ 0 w 941"/>
                <a:gd name="T75" fmla="*/ 0 h 1080"/>
                <a:gd name="T76" fmla="*/ 0 w 941"/>
                <a:gd name="T77" fmla="*/ 0 h 1080"/>
                <a:gd name="T78" fmla="*/ 0 w 941"/>
                <a:gd name="T79" fmla="*/ 0 h 1080"/>
                <a:gd name="T80" fmla="*/ 0 w 941"/>
                <a:gd name="T81" fmla="*/ 0 h 1080"/>
                <a:gd name="T82" fmla="*/ 0 w 941"/>
                <a:gd name="T83" fmla="*/ 0 h 1080"/>
                <a:gd name="T84" fmla="*/ 0 w 941"/>
                <a:gd name="T85" fmla="*/ 0 h 1080"/>
                <a:gd name="T86" fmla="*/ 0 w 941"/>
                <a:gd name="T87" fmla="*/ 0 h 1080"/>
                <a:gd name="T88" fmla="*/ 0 w 941"/>
                <a:gd name="T89" fmla="*/ 0 h 1080"/>
                <a:gd name="T90" fmla="*/ 0 w 941"/>
                <a:gd name="T91" fmla="*/ 0 h 1080"/>
                <a:gd name="T92" fmla="*/ 0 w 941"/>
                <a:gd name="T93" fmla="*/ 0 h 1080"/>
                <a:gd name="T94" fmla="*/ 0 w 941"/>
                <a:gd name="T95" fmla="*/ 0 h 1080"/>
                <a:gd name="T96" fmla="*/ 0 w 941"/>
                <a:gd name="T97" fmla="*/ 0 h 1080"/>
                <a:gd name="T98" fmla="*/ 0 w 941"/>
                <a:gd name="T99" fmla="*/ 0 h 1080"/>
                <a:gd name="T100" fmla="*/ 0 w 941"/>
                <a:gd name="T101" fmla="*/ 0 h 1080"/>
                <a:gd name="T102" fmla="*/ 0 w 941"/>
                <a:gd name="T103" fmla="*/ 0 h 1080"/>
                <a:gd name="T104" fmla="*/ 0 w 941"/>
                <a:gd name="T105" fmla="*/ 0 h 1080"/>
                <a:gd name="T106" fmla="*/ 0 w 941"/>
                <a:gd name="T107" fmla="*/ 0 h 1080"/>
                <a:gd name="T108" fmla="*/ 0 w 941"/>
                <a:gd name="T109" fmla="*/ 0 h 1080"/>
                <a:gd name="T110" fmla="*/ 0 w 941"/>
                <a:gd name="T111" fmla="*/ 0 h 1080"/>
                <a:gd name="T112" fmla="*/ 0 w 941"/>
                <a:gd name="T113" fmla="*/ 0 h 108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941" h="1080">
                  <a:moveTo>
                    <a:pt x="138" y="536"/>
                  </a:moveTo>
                  <a:lnTo>
                    <a:pt x="138" y="1080"/>
                  </a:lnTo>
                  <a:lnTo>
                    <a:pt x="110" y="1077"/>
                  </a:lnTo>
                  <a:lnTo>
                    <a:pt x="98" y="1076"/>
                  </a:lnTo>
                  <a:lnTo>
                    <a:pt x="91" y="1076"/>
                  </a:lnTo>
                  <a:lnTo>
                    <a:pt x="69" y="1074"/>
                  </a:lnTo>
                  <a:lnTo>
                    <a:pt x="37" y="1076"/>
                  </a:lnTo>
                  <a:lnTo>
                    <a:pt x="0" y="1080"/>
                  </a:lnTo>
                  <a:lnTo>
                    <a:pt x="0" y="0"/>
                  </a:lnTo>
                  <a:lnTo>
                    <a:pt x="40" y="2"/>
                  </a:lnTo>
                  <a:lnTo>
                    <a:pt x="69" y="3"/>
                  </a:lnTo>
                  <a:lnTo>
                    <a:pt x="95" y="2"/>
                  </a:lnTo>
                  <a:lnTo>
                    <a:pt x="138" y="0"/>
                  </a:lnTo>
                  <a:lnTo>
                    <a:pt x="138" y="452"/>
                  </a:lnTo>
                  <a:lnTo>
                    <a:pt x="470" y="461"/>
                  </a:lnTo>
                  <a:lnTo>
                    <a:pt x="488" y="460"/>
                  </a:lnTo>
                  <a:lnTo>
                    <a:pt x="507" y="459"/>
                  </a:lnTo>
                  <a:lnTo>
                    <a:pt x="527" y="458"/>
                  </a:lnTo>
                  <a:lnTo>
                    <a:pt x="548" y="458"/>
                  </a:lnTo>
                  <a:lnTo>
                    <a:pt x="569" y="456"/>
                  </a:lnTo>
                  <a:lnTo>
                    <a:pt x="591" y="455"/>
                  </a:lnTo>
                  <a:lnTo>
                    <a:pt x="614" y="455"/>
                  </a:lnTo>
                  <a:lnTo>
                    <a:pt x="638" y="454"/>
                  </a:lnTo>
                  <a:lnTo>
                    <a:pt x="661" y="454"/>
                  </a:lnTo>
                  <a:lnTo>
                    <a:pt x="684" y="453"/>
                  </a:lnTo>
                  <a:lnTo>
                    <a:pt x="706" y="453"/>
                  </a:lnTo>
                  <a:lnTo>
                    <a:pt x="728" y="453"/>
                  </a:lnTo>
                  <a:lnTo>
                    <a:pt x="748" y="452"/>
                  </a:lnTo>
                  <a:lnTo>
                    <a:pt x="767" y="452"/>
                  </a:lnTo>
                  <a:lnTo>
                    <a:pt x="785" y="452"/>
                  </a:lnTo>
                  <a:lnTo>
                    <a:pt x="803" y="452"/>
                  </a:lnTo>
                  <a:lnTo>
                    <a:pt x="803" y="0"/>
                  </a:lnTo>
                  <a:lnTo>
                    <a:pt x="843" y="2"/>
                  </a:lnTo>
                  <a:lnTo>
                    <a:pt x="872" y="3"/>
                  </a:lnTo>
                  <a:lnTo>
                    <a:pt x="898" y="2"/>
                  </a:lnTo>
                  <a:lnTo>
                    <a:pt x="941" y="0"/>
                  </a:lnTo>
                  <a:lnTo>
                    <a:pt x="941" y="1080"/>
                  </a:lnTo>
                  <a:lnTo>
                    <a:pt x="912" y="1077"/>
                  </a:lnTo>
                  <a:lnTo>
                    <a:pt x="901" y="1076"/>
                  </a:lnTo>
                  <a:lnTo>
                    <a:pt x="894" y="1076"/>
                  </a:lnTo>
                  <a:lnTo>
                    <a:pt x="872" y="1074"/>
                  </a:lnTo>
                  <a:lnTo>
                    <a:pt x="847" y="1076"/>
                  </a:lnTo>
                  <a:lnTo>
                    <a:pt x="828" y="1077"/>
                  </a:lnTo>
                  <a:lnTo>
                    <a:pt x="803" y="1080"/>
                  </a:lnTo>
                  <a:lnTo>
                    <a:pt x="803" y="536"/>
                  </a:lnTo>
                  <a:lnTo>
                    <a:pt x="692" y="534"/>
                  </a:lnTo>
                  <a:lnTo>
                    <a:pt x="562" y="529"/>
                  </a:lnTo>
                  <a:lnTo>
                    <a:pt x="378" y="529"/>
                  </a:lnTo>
                  <a:lnTo>
                    <a:pt x="365" y="529"/>
                  </a:lnTo>
                  <a:lnTo>
                    <a:pt x="349" y="529"/>
                  </a:lnTo>
                  <a:lnTo>
                    <a:pt x="330" y="530"/>
                  </a:lnTo>
                  <a:lnTo>
                    <a:pt x="309" y="530"/>
                  </a:lnTo>
                  <a:lnTo>
                    <a:pt x="288" y="532"/>
                  </a:lnTo>
                  <a:lnTo>
                    <a:pt x="271" y="533"/>
                  </a:lnTo>
                  <a:lnTo>
                    <a:pt x="257" y="533"/>
                  </a:lnTo>
                  <a:lnTo>
                    <a:pt x="249" y="534"/>
                  </a:lnTo>
                  <a:lnTo>
                    <a:pt x="138" y="536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9" name="Freeform 34"/>
            <p:cNvSpPr>
              <a:spLocks/>
            </p:cNvSpPr>
            <p:nvPr userDrawn="1"/>
          </p:nvSpPr>
          <p:spPr bwMode="auto">
            <a:xfrm>
              <a:off x="2001" y="1335"/>
              <a:ext cx="56" cy="68"/>
            </a:xfrm>
            <a:custGeom>
              <a:avLst/>
              <a:gdLst>
                <a:gd name="T0" fmla="*/ 0 w 934"/>
                <a:gd name="T1" fmla="*/ 0 h 1122"/>
                <a:gd name="T2" fmla="*/ 0 w 934"/>
                <a:gd name="T3" fmla="*/ 0 h 1122"/>
                <a:gd name="T4" fmla="*/ 0 w 934"/>
                <a:gd name="T5" fmla="*/ 0 h 1122"/>
                <a:gd name="T6" fmla="*/ 0 w 934"/>
                <a:gd name="T7" fmla="*/ 0 h 1122"/>
                <a:gd name="T8" fmla="*/ 0 w 934"/>
                <a:gd name="T9" fmla="*/ 0 h 1122"/>
                <a:gd name="T10" fmla="*/ 0 w 934"/>
                <a:gd name="T11" fmla="*/ 0 h 1122"/>
                <a:gd name="T12" fmla="*/ 0 w 934"/>
                <a:gd name="T13" fmla="*/ 0 h 1122"/>
                <a:gd name="T14" fmla="*/ 0 w 934"/>
                <a:gd name="T15" fmla="*/ 0 h 1122"/>
                <a:gd name="T16" fmla="*/ 0 w 934"/>
                <a:gd name="T17" fmla="*/ 0 h 1122"/>
                <a:gd name="T18" fmla="*/ 0 w 934"/>
                <a:gd name="T19" fmla="*/ 0 h 1122"/>
                <a:gd name="T20" fmla="*/ 0 w 934"/>
                <a:gd name="T21" fmla="*/ 0 h 1122"/>
                <a:gd name="T22" fmla="*/ 0 w 934"/>
                <a:gd name="T23" fmla="*/ 0 h 1122"/>
                <a:gd name="T24" fmla="*/ 0 w 934"/>
                <a:gd name="T25" fmla="*/ 0 h 1122"/>
                <a:gd name="T26" fmla="*/ 0 w 934"/>
                <a:gd name="T27" fmla="*/ 0 h 1122"/>
                <a:gd name="T28" fmla="*/ 0 w 934"/>
                <a:gd name="T29" fmla="*/ 0 h 1122"/>
                <a:gd name="T30" fmla="*/ 0 w 934"/>
                <a:gd name="T31" fmla="*/ 0 h 1122"/>
                <a:gd name="T32" fmla="*/ 0 w 934"/>
                <a:gd name="T33" fmla="*/ 0 h 1122"/>
                <a:gd name="T34" fmla="*/ 0 w 934"/>
                <a:gd name="T35" fmla="*/ 0 h 1122"/>
                <a:gd name="T36" fmla="*/ 0 w 934"/>
                <a:gd name="T37" fmla="*/ 0 h 1122"/>
                <a:gd name="T38" fmla="*/ 0 w 934"/>
                <a:gd name="T39" fmla="*/ 0 h 1122"/>
                <a:gd name="T40" fmla="*/ 0 w 934"/>
                <a:gd name="T41" fmla="*/ 0 h 1122"/>
                <a:gd name="T42" fmla="*/ 0 w 934"/>
                <a:gd name="T43" fmla="*/ 0 h 1122"/>
                <a:gd name="T44" fmla="*/ 0 w 934"/>
                <a:gd name="T45" fmla="*/ 0 h 1122"/>
                <a:gd name="T46" fmla="*/ 0 w 934"/>
                <a:gd name="T47" fmla="*/ 0 h 1122"/>
                <a:gd name="T48" fmla="*/ 0 w 934"/>
                <a:gd name="T49" fmla="*/ 0 h 1122"/>
                <a:gd name="T50" fmla="*/ 0 w 934"/>
                <a:gd name="T51" fmla="*/ 0 h 1122"/>
                <a:gd name="T52" fmla="*/ 0 w 934"/>
                <a:gd name="T53" fmla="*/ 0 h 1122"/>
                <a:gd name="T54" fmla="*/ 0 w 934"/>
                <a:gd name="T55" fmla="*/ 0 h 1122"/>
                <a:gd name="T56" fmla="*/ 0 w 934"/>
                <a:gd name="T57" fmla="*/ 0 h 1122"/>
                <a:gd name="T58" fmla="*/ 0 w 934"/>
                <a:gd name="T59" fmla="*/ 0 h 1122"/>
                <a:gd name="T60" fmla="*/ 0 w 934"/>
                <a:gd name="T61" fmla="*/ 0 h 1122"/>
                <a:gd name="T62" fmla="*/ 0 w 934"/>
                <a:gd name="T63" fmla="*/ 0 h 1122"/>
                <a:gd name="T64" fmla="*/ 0 w 934"/>
                <a:gd name="T65" fmla="*/ 0 h 1122"/>
                <a:gd name="T66" fmla="*/ 0 w 934"/>
                <a:gd name="T67" fmla="*/ 0 h 1122"/>
                <a:gd name="T68" fmla="*/ 0 w 934"/>
                <a:gd name="T69" fmla="*/ 0 h 1122"/>
                <a:gd name="T70" fmla="*/ 0 w 934"/>
                <a:gd name="T71" fmla="*/ 0 h 1122"/>
                <a:gd name="T72" fmla="*/ 0 w 934"/>
                <a:gd name="T73" fmla="*/ 0 h 1122"/>
                <a:gd name="T74" fmla="*/ 0 w 934"/>
                <a:gd name="T75" fmla="*/ 0 h 1122"/>
                <a:gd name="T76" fmla="*/ 0 w 934"/>
                <a:gd name="T77" fmla="*/ 0 h 1122"/>
                <a:gd name="T78" fmla="*/ 0 w 934"/>
                <a:gd name="T79" fmla="*/ 0 h 1122"/>
                <a:gd name="T80" fmla="*/ 0 w 934"/>
                <a:gd name="T81" fmla="*/ 0 h 1122"/>
                <a:gd name="T82" fmla="*/ 0 w 934"/>
                <a:gd name="T83" fmla="*/ 0 h 1122"/>
                <a:gd name="T84" fmla="*/ 0 w 934"/>
                <a:gd name="T85" fmla="*/ 0 h 1122"/>
                <a:gd name="T86" fmla="*/ 0 w 934"/>
                <a:gd name="T87" fmla="*/ 0 h 1122"/>
                <a:gd name="T88" fmla="*/ 0 w 934"/>
                <a:gd name="T89" fmla="*/ 0 h 1122"/>
                <a:gd name="T90" fmla="*/ 0 w 934"/>
                <a:gd name="T91" fmla="*/ 0 h 1122"/>
                <a:gd name="T92" fmla="*/ 0 w 934"/>
                <a:gd name="T93" fmla="*/ 0 h 1122"/>
                <a:gd name="T94" fmla="*/ 0 w 934"/>
                <a:gd name="T95" fmla="*/ 0 h 1122"/>
                <a:gd name="T96" fmla="*/ 0 w 934"/>
                <a:gd name="T97" fmla="*/ 0 h 1122"/>
                <a:gd name="T98" fmla="*/ 0 w 934"/>
                <a:gd name="T99" fmla="*/ 0 h 1122"/>
                <a:gd name="T100" fmla="*/ 0 w 934"/>
                <a:gd name="T101" fmla="*/ 0 h 112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934" h="1122">
                  <a:moveTo>
                    <a:pt x="323" y="1082"/>
                  </a:moveTo>
                  <a:lnTo>
                    <a:pt x="298" y="1073"/>
                  </a:lnTo>
                  <a:lnTo>
                    <a:pt x="274" y="1061"/>
                  </a:lnTo>
                  <a:lnTo>
                    <a:pt x="250" y="1049"/>
                  </a:lnTo>
                  <a:lnTo>
                    <a:pt x="228" y="1036"/>
                  </a:lnTo>
                  <a:lnTo>
                    <a:pt x="207" y="1021"/>
                  </a:lnTo>
                  <a:lnTo>
                    <a:pt x="187" y="1005"/>
                  </a:lnTo>
                  <a:lnTo>
                    <a:pt x="168" y="988"/>
                  </a:lnTo>
                  <a:lnTo>
                    <a:pt x="150" y="970"/>
                  </a:lnTo>
                  <a:lnTo>
                    <a:pt x="132" y="951"/>
                  </a:lnTo>
                  <a:lnTo>
                    <a:pt x="116" y="932"/>
                  </a:lnTo>
                  <a:lnTo>
                    <a:pt x="100" y="910"/>
                  </a:lnTo>
                  <a:lnTo>
                    <a:pt x="86" y="888"/>
                  </a:lnTo>
                  <a:lnTo>
                    <a:pt x="72" y="865"/>
                  </a:lnTo>
                  <a:lnTo>
                    <a:pt x="61" y="841"/>
                  </a:lnTo>
                  <a:lnTo>
                    <a:pt x="49" y="816"/>
                  </a:lnTo>
                  <a:lnTo>
                    <a:pt x="40" y="789"/>
                  </a:lnTo>
                  <a:lnTo>
                    <a:pt x="30" y="763"/>
                  </a:lnTo>
                  <a:lnTo>
                    <a:pt x="23" y="735"/>
                  </a:lnTo>
                  <a:lnTo>
                    <a:pt x="15" y="708"/>
                  </a:lnTo>
                  <a:lnTo>
                    <a:pt x="10" y="679"/>
                  </a:lnTo>
                  <a:lnTo>
                    <a:pt x="6" y="649"/>
                  </a:lnTo>
                  <a:lnTo>
                    <a:pt x="2" y="620"/>
                  </a:lnTo>
                  <a:lnTo>
                    <a:pt x="1" y="589"/>
                  </a:lnTo>
                  <a:lnTo>
                    <a:pt x="0" y="558"/>
                  </a:lnTo>
                  <a:lnTo>
                    <a:pt x="0" y="536"/>
                  </a:lnTo>
                  <a:lnTo>
                    <a:pt x="1" y="514"/>
                  </a:lnTo>
                  <a:lnTo>
                    <a:pt x="4" y="494"/>
                  </a:lnTo>
                  <a:lnTo>
                    <a:pt x="6" y="473"/>
                  </a:lnTo>
                  <a:lnTo>
                    <a:pt x="8" y="454"/>
                  </a:lnTo>
                  <a:lnTo>
                    <a:pt x="11" y="434"/>
                  </a:lnTo>
                  <a:lnTo>
                    <a:pt x="15" y="415"/>
                  </a:lnTo>
                  <a:lnTo>
                    <a:pt x="21" y="396"/>
                  </a:lnTo>
                  <a:lnTo>
                    <a:pt x="26" y="378"/>
                  </a:lnTo>
                  <a:lnTo>
                    <a:pt x="31" y="359"/>
                  </a:lnTo>
                  <a:lnTo>
                    <a:pt x="37" y="341"/>
                  </a:lnTo>
                  <a:lnTo>
                    <a:pt x="45" y="323"/>
                  </a:lnTo>
                  <a:lnTo>
                    <a:pt x="52" y="306"/>
                  </a:lnTo>
                  <a:lnTo>
                    <a:pt x="60" y="290"/>
                  </a:lnTo>
                  <a:lnTo>
                    <a:pt x="69" y="273"/>
                  </a:lnTo>
                  <a:lnTo>
                    <a:pt x="78" y="258"/>
                  </a:lnTo>
                  <a:lnTo>
                    <a:pt x="88" y="242"/>
                  </a:lnTo>
                  <a:lnTo>
                    <a:pt x="99" y="227"/>
                  </a:lnTo>
                  <a:lnTo>
                    <a:pt x="109" y="212"/>
                  </a:lnTo>
                  <a:lnTo>
                    <a:pt x="121" y="198"/>
                  </a:lnTo>
                  <a:lnTo>
                    <a:pt x="133" y="184"/>
                  </a:lnTo>
                  <a:lnTo>
                    <a:pt x="144" y="172"/>
                  </a:lnTo>
                  <a:lnTo>
                    <a:pt x="157" y="159"/>
                  </a:lnTo>
                  <a:lnTo>
                    <a:pt x="171" y="147"/>
                  </a:lnTo>
                  <a:lnTo>
                    <a:pt x="185" y="136"/>
                  </a:lnTo>
                  <a:lnTo>
                    <a:pt x="198" y="124"/>
                  </a:lnTo>
                  <a:lnTo>
                    <a:pt x="213" y="113"/>
                  </a:lnTo>
                  <a:lnTo>
                    <a:pt x="228" y="103"/>
                  </a:lnTo>
                  <a:lnTo>
                    <a:pt x="244" y="93"/>
                  </a:lnTo>
                  <a:lnTo>
                    <a:pt x="260" y="84"/>
                  </a:lnTo>
                  <a:lnTo>
                    <a:pt x="276" y="75"/>
                  </a:lnTo>
                  <a:lnTo>
                    <a:pt x="293" y="67"/>
                  </a:lnTo>
                  <a:lnTo>
                    <a:pt x="310" y="59"/>
                  </a:lnTo>
                  <a:lnTo>
                    <a:pt x="327" y="51"/>
                  </a:lnTo>
                  <a:lnTo>
                    <a:pt x="345" y="44"/>
                  </a:lnTo>
                  <a:lnTo>
                    <a:pt x="363" y="38"/>
                  </a:lnTo>
                  <a:lnTo>
                    <a:pt x="381" y="31"/>
                  </a:lnTo>
                  <a:lnTo>
                    <a:pt x="399" y="26"/>
                  </a:lnTo>
                  <a:lnTo>
                    <a:pt x="417" y="21"/>
                  </a:lnTo>
                  <a:lnTo>
                    <a:pt x="436" y="17"/>
                  </a:lnTo>
                  <a:lnTo>
                    <a:pt x="455" y="12"/>
                  </a:lnTo>
                  <a:lnTo>
                    <a:pt x="474" y="9"/>
                  </a:lnTo>
                  <a:lnTo>
                    <a:pt x="494" y="6"/>
                  </a:lnTo>
                  <a:lnTo>
                    <a:pt x="514" y="4"/>
                  </a:lnTo>
                  <a:lnTo>
                    <a:pt x="533" y="2"/>
                  </a:lnTo>
                  <a:lnTo>
                    <a:pt x="554" y="1"/>
                  </a:lnTo>
                  <a:lnTo>
                    <a:pt x="575" y="0"/>
                  </a:lnTo>
                  <a:lnTo>
                    <a:pt x="595" y="0"/>
                  </a:lnTo>
                  <a:lnTo>
                    <a:pt x="623" y="1"/>
                  </a:lnTo>
                  <a:lnTo>
                    <a:pt x="653" y="2"/>
                  </a:lnTo>
                  <a:lnTo>
                    <a:pt x="682" y="4"/>
                  </a:lnTo>
                  <a:lnTo>
                    <a:pt x="711" y="7"/>
                  </a:lnTo>
                  <a:lnTo>
                    <a:pt x="740" y="12"/>
                  </a:lnTo>
                  <a:lnTo>
                    <a:pt x="768" y="18"/>
                  </a:lnTo>
                  <a:lnTo>
                    <a:pt x="798" y="25"/>
                  </a:lnTo>
                  <a:lnTo>
                    <a:pt x="827" y="33"/>
                  </a:lnTo>
                  <a:lnTo>
                    <a:pt x="854" y="41"/>
                  </a:lnTo>
                  <a:lnTo>
                    <a:pt x="882" y="51"/>
                  </a:lnTo>
                  <a:lnTo>
                    <a:pt x="907" y="61"/>
                  </a:lnTo>
                  <a:lnTo>
                    <a:pt x="934" y="73"/>
                  </a:lnTo>
                  <a:lnTo>
                    <a:pt x="924" y="98"/>
                  </a:lnTo>
                  <a:lnTo>
                    <a:pt x="916" y="127"/>
                  </a:lnTo>
                  <a:lnTo>
                    <a:pt x="907" y="159"/>
                  </a:lnTo>
                  <a:lnTo>
                    <a:pt x="900" y="194"/>
                  </a:lnTo>
                  <a:lnTo>
                    <a:pt x="890" y="195"/>
                  </a:lnTo>
                  <a:lnTo>
                    <a:pt x="880" y="183"/>
                  </a:lnTo>
                  <a:lnTo>
                    <a:pt x="866" y="171"/>
                  </a:lnTo>
                  <a:lnTo>
                    <a:pt x="850" y="157"/>
                  </a:lnTo>
                  <a:lnTo>
                    <a:pt x="831" y="142"/>
                  </a:lnTo>
                  <a:lnTo>
                    <a:pt x="810" y="127"/>
                  </a:lnTo>
                  <a:lnTo>
                    <a:pt x="785" y="113"/>
                  </a:lnTo>
                  <a:lnTo>
                    <a:pt x="758" y="99"/>
                  </a:lnTo>
                  <a:lnTo>
                    <a:pt x="727" y="86"/>
                  </a:lnTo>
                  <a:lnTo>
                    <a:pt x="711" y="80"/>
                  </a:lnTo>
                  <a:lnTo>
                    <a:pt x="694" y="75"/>
                  </a:lnTo>
                  <a:lnTo>
                    <a:pt x="677" y="70"/>
                  </a:lnTo>
                  <a:lnTo>
                    <a:pt x="660" y="67"/>
                  </a:lnTo>
                  <a:lnTo>
                    <a:pt x="642" y="63"/>
                  </a:lnTo>
                  <a:lnTo>
                    <a:pt x="624" y="61"/>
                  </a:lnTo>
                  <a:lnTo>
                    <a:pt x="606" y="60"/>
                  </a:lnTo>
                  <a:lnTo>
                    <a:pt x="588" y="59"/>
                  </a:lnTo>
                  <a:lnTo>
                    <a:pt x="571" y="59"/>
                  </a:lnTo>
                  <a:lnTo>
                    <a:pt x="554" y="60"/>
                  </a:lnTo>
                  <a:lnTo>
                    <a:pt x="539" y="61"/>
                  </a:lnTo>
                  <a:lnTo>
                    <a:pt x="523" y="63"/>
                  </a:lnTo>
                  <a:lnTo>
                    <a:pt x="507" y="65"/>
                  </a:lnTo>
                  <a:lnTo>
                    <a:pt x="491" y="69"/>
                  </a:lnTo>
                  <a:lnTo>
                    <a:pt x="476" y="72"/>
                  </a:lnTo>
                  <a:lnTo>
                    <a:pt x="460" y="76"/>
                  </a:lnTo>
                  <a:lnTo>
                    <a:pt x="446" y="80"/>
                  </a:lnTo>
                  <a:lnTo>
                    <a:pt x="432" y="86"/>
                  </a:lnTo>
                  <a:lnTo>
                    <a:pt x="418" y="91"/>
                  </a:lnTo>
                  <a:lnTo>
                    <a:pt x="404" y="97"/>
                  </a:lnTo>
                  <a:lnTo>
                    <a:pt x="391" y="104"/>
                  </a:lnTo>
                  <a:lnTo>
                    <a:pt x="379" y="111"/>
                  </a:lnTo>
                  <a:lnTo>
                    <a:pt x="366" y="119"/>
                  </a:lnTo>
                  <a:lnTo>
                    <a:pt x="353" y="126"/>
                  </a:lnTo>
                  <a:lnTo>
                    <a:pt x="341" y="134"/>
                  </a:lnTo>
                  <a:lnTo>
                    <a:pt x="330" y="144"/>
                  </a:lnTo>
                  <a:lnTo>
                    <a:pt x="318" y="154"/>
                  </a:lnTo>
                  <a:lnTo>
                    <a:pt x="308" y="163"/>
                  </a:lnTo>
                  <a:lnTo>
                    <a:pt x="297" y="174"/>
                  </a:lnTo>
                  <a:lnTo>
                    <a:pt x="286" y="184"/>
                  </a:lnTo>
                  <a:lnTo>
                    <a:pt x="277" y="195"/>
                  </a:lnTo>
                  <a:lnTo>
                    <a:pt x="267" y="207"/>
                  </a:lnTo>
                  <a:lnTo>
                    <a:pt x="258" y="218"/>
                  </a:lnTo>
                  <a:lnTo>
                    <a:pt x="249" y="231"/>
                  </a:lnTo>
                  <a:lnTo>
                    <a:pt x="241" y="243"/>
                  </a:lnTo>
                  <a:lnTo>
                    <a:pt x="233" y="257"/>
                  </a:lnTo>
                  <a:lnTo>
                    <a:pt x="219" y="283"/>
                  </a:lnTo>
                  <a:lnTo>
                    <a:pt x="206" y="313"/>
                  </a:lnTo>
                  <a:lnTo>
                    <a:pt x="194" y="341"/>
                  </a:lnTo>
                  <a:lnTo>
                    <a:pt x="184" y="372"/>
                  </a:lnTo>
                  <a:lnTo>
                    <a:pt x="175" y="402"/>
                  </a:lnTo>
                  <a:lnTo>
                    <a:pt x="168" y="434"/>
                  </a:lnTo>
                  <a:lnTo>
                    <a:pt x="162" y="466"/>
                  </a:lnTo>
                  <a:lnTo>
                    <a:pt x="159" y="497"/>
                  </a:lnTo>
                  <a:lnTo>
                    <a:pt x="156" y="530"/>
                  </a:lnTo>
                  <a:lnTo>
                    <a:pt x="156" y="564"/>
                  </a:lnTo>
                  <a:lnTo>
                    <a:pt x="156" y="600"/>
                  </a:lnTo>
                  <a:lnTo>
                    <a:pt x="159" y="635"/>
                  </a:lnTo>
                  <a:lnTo>
                    <a:pt x="162" y="669"/>
                  </a:lnTo>
                  <a:lnTo>
                    <a:pt x="169" y="702"/>
                  </a:lnTo>
                  <a:lnTo>
                    <a:pt x="176" y="734"/>
                  </a:lnTo>
                  <a:lnTo>
                    <a:pt x="185" y="765"/>
                  </a:lnTo>
                  <a:lnTo>
                    <a:pt x="195" y="795"/>
                  </a:lnTo>
                  <a:lnTo>
                    <a:pt x="208" y="824"/>
                  </a:lnTo>
                  <a:lnTo>
                    <a:pt x="222" y="851"/>
                  </a:lnTo>
                  <a:lnTo>
                    <a:pt x="237" y="877"/>
                  </a:lnTo>
                  <a:lnTo>
                    <a:pt x="254" y="902"/>
                  </a:lnTo>
                  <a:lnTo>
                    <a:pt x="273" y="924"/>
                  </a:lnTo>
                  <a:lnTo>
                    <a:pt x="292" y="945"/>
                  </a:lnTo>
                  <a:lnTo>
                    <a:pt x="313" y="964"/>
                  </a:lnTo>
                  <a:lnTo>
                    <a:pt x="335" y="983"/>
                  </a:lnTo>
                  <a:lnTo>
                    <a:pt x="358" y="998"/>
                  </a:lnTo>
                  <a:lnTo>
                    <a:pt x="383" y="1013"/>
                  </a:lnTo>
                  <a:lnTo>
                    <a:pt x="408" y="1026"/>
                  </a:lnTo>
                  <a:lnTo>
                    <a:pt x="435" y="1037"/>
                  </a:lnTo>
                  <a:lnTo>
                    <a:pt x="461" y="1045"/>
                  </a:lnTo>
                  <a:lnTo>
                    <a:pt x="489" y="1052"/>
                  </a:lnTo>
                  <a:lnTo>
                    <a:pt x="517" y="1056"/>
                  </a:lnTo>
                  <a:lnTo>
                    <a:pt x="547" y="1059"/>
                  </a:lnTo>
                  <a:lnTo>
                    <a:pt x="577" y="1060"/>
                  </a:lnTo>
                  <a:lnTo>
                    <a:pt x="597" y="1060"/>
                  </a:lnTo>
                  <a:lnTo>
                    <a:pt x="616" y="1059"/>
                  </a:lnTo>
                  <a:lnTo>
                    <a:pt x="635" y="1057"/>
                  </a:lnTo>
                  <a:lnTo>
                    <a:pt x="653" y="1055"/>
                  </a:lnTo>
                  <a:lnTo>
                    <a:pt x="671" y="1050"/>
                  </a:lnTo>
                  <a:lnTo>
                    <a:pt x="690" y="1047"/>
                  </a:lnTo>
                  <a:lnTo>
                    <a:pt x="707" y="1042"/>
                  </a:lnTo>
                  <a:lnTo>
                    <a:pt x="725" y="1037"/>
                  </a:lnTo>
                  <a:lnTo>
                    <a:pt x="758" y="1025"/>
                  </a:lnTo>
                  <a:lnTo>
                    <a:pt x="787" y="1012"/>
                  </a:lnTo>
                  <a:lnTo>
                    <a:pt x="815" y="998"/>
                  </a:lnTo>
                  <a:lnTo>
                    <a:pt x="839" y="985"/>
                  </a:lnTo>
                  <a:lnTo>
                    <a:pt x="860" y="971"/>
                  </a:lnTo>
                  <a:lnTo>
                    <a:pt x="880" y="957"/>
                  </a:lnTo>
                  <a:lnTo>
                    <a:pt x="897" y="944"/>
                  </a:lnTo>
                  <a:lnTo>
                    <a:pt x="911" y="934"/>
                  </a:lnTo>
                  <a:lnTo>
                    <a:pt x="903" y="1031"/>
                  </a:lnTo>
                  <a:lnTo>
                    <a:pt x="880" y="1046"/>
                  </a:lnTo>
                  <a:lnTo>
                    <a:pt x="854" y="1060"/>
                  </a:lnTo>
                  <a:lnTo>
                    <a:pt x="827" y="1073"/>
                  </a:lnTo>
                  <a:lnTo>
                    <a:pt x="799" y="1084"/>
                  </a:lnTo>
                  <a:lnTo>
                    <a:pt x="771" y="1093"/>
                  </a:lnTo>
                  <a:lnTo>
                    <a:pt x="742" y="1100"/>
                  </a:lnTo>
                  <a:lnTo>
                    <a:pt x="713" y="1107"/>
                  </a:lnTo>
                  <a:lnTo>
                    <a:pt x="683" y="1112"/>
                  </a:lnTo>
                  <a:lnTo>
                    <a:pt x="651" y="1116"/>
                  </a:lnTo>
                  <a:lnTo>
                    <a:pt x="619" y="1119"/>
                  </a:lnTo>
                  <a:lnTo>
                    <a:pt x="587" y="1122"/>
                  </a:lnTo>
                  <a:lnTo>
                    <a:pt x="554" y="1122"/>
                  </a:lnTo>
                  <a:lnTo>
                    <a:pt x="524" y="1122"/>
                  </a:lnTo>
                  <a:lnTo>
                    <a:pt x="492" y="1119"/>
                  </a:lnTo>
                  <a:lnTo>
                    <a:pt x="462" y="1116"/>
                  </a:lnTo>
                  <a:lnTo>
                    <a:pt x="433" y="1112"/>
                  </a:lnTo>
                  <a:lnTo>
                    <a:pt x="404" y="1107"/>
                  </a:lnTo>
                  <a:lnTo>
                    <a:pt x="376" y="1099"/>
                  </a:lnTo>
                  <a:lnTo>
                    <a:pt x="349" y="1092"/>
                  </a:lnTo>
                  <a:lnTo>
                    <a:pt x="323" y="1082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0" name="Freeform 35"/>
            <p:cNvSpPr>
              <a:spLocks noEditPoints="1"/>
            </p:cNvSpPr>
            <p:nvPr userDrawn="1"/>
          </p:nvSpPr>
          <p:spPr bwMode="auto">
            <a:xfrm>
              <a:off x="1938" y="1335"/>
              <a:ext cx="59" cy="68"/>
            </a:xfrm>
            <a:custGeom>
              <a:avLst/>
              <a:gdLst>
                <a:gd name="T0" fmla="*/ 0 w 1001"/>
                <a:gd name="T1" fmla="*/ 0 h 1104"/>
                <a:gd name="T2" fmla="*/ 0 w 1001"/>
                <a:gd name="T3" fmla="*/ 0 h 1104"/>
                <a:gd name="T4" fmla="*/ 0 w 1001"/>
                <a:gd name="T5" fmla="*/ 0 h 1104"/>
                <a:gd name="T6" fmla="*/ 0 w 1001"/>
                <a:gd name="T7" fmla="*/ 0 h 1104"/>
                <a:gd name="T8" fmla="*/ 0 w 1001"/>
                <a:gd name="T9" fmla="*/ 0 h 1104"/>
                <a:gd name="T10" fmla="*/ 0 w 1001"/>
                <a:gd name="T11" fmla="*/ 0 h 1104"/>
                <a:gd name="T12" fmla="*/ 0 w 1001"/>
                <a:gd name="T13" fmla="*/ 0 h 1104"/>
                <a:gd name="T14" fmla="*/ 0 w 1001"/>
                <a:gd name="T15" fmla="*/ 0 h 1104"/>
                <a:gd name="T16" fmla="*/ 0 w 1001"/>
                <a:gd name="T17" fmla="*/ 0 h 1104"/>
                <a:gd name="T18" fmla="*/ 0 w 1001"/>
                <a:gd name="T19" fmla="*/ 0 h 1104"/>
                <a:gd name="T20" fmla="*/ 0 w 1001"/>
                <a:gd name="T21" fmla="*/ 0 h 1104"/>
                <a:gd name="T22" fmla="*/ 0 w 1001"/>
                <a:gd name="T23" fmla="*/ 0 h 1104"/>
                <a:gd name="T24" fmla="*/ 0 w 1001"/>
                <a:gd name="T25" fmla="*/ 0 h 1104"/>
                <a:gd name="T26" fmla="*/ 0 w 1001"/>
                <a:gd name="T27" fmla="*/ 0 h 1104"/>
                <a:gd name="T28" fmla="*/ 0 w 1001"/>
                <a:gd name="T29" fmla="*/ 0 h 1104"/>
                <a:gd name="T30" fmla="*/ 0 w 1001"/>
                <a:gd name="T31" fmla="*/ 0 h 1104"/>
                <a:gd name="T32" fmla="*/ 0 w 1001"/>
                <a:gd name="T33" fmla="*/ 0 h 1104"/>
                <a:gd name="T34" fmla="*/ 0 w 1001"/>
                <a:gd name="T35" fmla="*/ 0 h 1104"/>
                <a:gd name="T36" fmla="*/ 0 w 1001"/>
                <a:gd name="T37" fmla="*/ 0 h 1104"/>
                <a:gd name="T38" fmla="*/ 0 w 1001"/>
                <a:gd name="T39" fmla="*/ 0 h 1104"/>
                <a:gd name="T40" fmla="*/ 0 w 1001"/>
                <a:gd name="T41" fmla="*/ 0 h 1104"/>
                <a:gd name="T42" fmla="*/ 0 w 1001"/>
                <a:gd name="T43" fmla="*/ 0 h 1104"/>
                <a:gd name="T44" fmla="*/ 0 w 1001"/>
                <a:gd name="T45" fmla="*/ 0 h 1104"/>
                <a:gd name="T46" fmla="*/ 0 w 1001"/>
                <a:gd name="T47" fmla="*/ 0 h 1104"/>
                <a:gd name="T48" fmla="*/ 0 w 1001"/>
                <a:gd name="T49" fmla="*/ 0 h 1104"/>
                <a:gd name="T50" fmla="*/ 0 w 1001"/>
                <a:gd name="T51" fmla="*/ 0 h 1104"/>
                <a:gd name="T52" fmla="*/ 0 w 1001"/>
                <a:gd name="T53" fmla="*/ 0 h 1104"/>
                <a:gd name="T54" fmla="*/ 0 w 1001"/>
                <a:gd name="T55" fmla="*/ 0 h 1104"/>
                <a:gd name="T56" fmla="*/ 0 w 1001"/>
                <a:gd name="T57" fmla="*/ 0 h 1104"/>
                <a:gd name="T58" fmla="*/ 0 w 1001"/>
                <a:gd name="T59" fmla="*/ 0 h 1104"/>
                <a:gd name="T60" fmla="*/ 0 w 1001"/>
                <a:gd name="T61" fmla="*/ 0 h 1104"/>
                <a:gd name="T62" fmla="*/ 0 w 1001"/>
                <a:gd name="T63" fmla="*/ 0 h 1104"/>
                <a:gd name="T64" fmla="*/ 0 w 1001"/>
                <a:gd name="T65" fmla="*/ 0 h 1104"/>
                <a:gd name="T66" fmla="*/ 0 w 1001"/>
                <a:gd name="T67" fmla="*/ 0 h 1104"/>
                <a:gd name="T68" fmla="*/ 0 w 1001"/>
                <a:gd name="T69" fmla="*/ 0 h 1104"/>
                <a:gd name="T70" fmla="*/ 0 w 1001"/>
                <a:gd name="T71" fmla="*/ 0 h 1104"/>
                <a:gd name="T72" fmla="*/ 0 w 1001"/>
                <a:gd name="T73" fmla="*/ 0 h 1104"/>
                <a:gd name="T74" fmla="*/ 0 w 1001"/>
                <a:gd name="T75" fmla="*/ 0 h 1104"/>
                <a:gd name="T76" fmla="*/ 0 w 1001"/>
                <a:gd name="T77" fmla="*/ 0 h 1104"/>
                <a:gd name="T78" fmla="*/ 0 w 1001"/>
                <a:gd name="T79" fmla="*/ 0 h 1104"/>
                <a:gd name="T80" fmla="*/ 0 w 1001"/>
                <a:gd name="T81" fmla="*/ 0 h 1104"/>
                <a:gd name="T82" fmla="*/ 0 w 1001"/>
                <a:gd name="T83" fmla="*/ 0 h 1104"/>
                <a:gd name="T84" fmla="*/ 0 w 1001"/>
                <a:gd name="T85" fmla="*/ 0 h 1104"/>
                <a:gd name="T86" fmla="*/ 0 w 1001"/>
                <a:gd name="T87" fmla="*/ 0 h 1104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001" h="1104">
                  <a:moveTo>
                    <a:pt x="229" y="777"/>
                  </a:moveTo>
                  <a:lnTo>
                    <a:pt x="184" y="901"/>
                  </a:lnTo>
                  <a:lnTo>
                    <a:pt x="147" y="998"/>
                  </a:lnTo>
                  <a:lnTo>
                    <a:pt x="114" y="1104"/>
                  </a:lnTo>
                  <a:lnTo>
                    <a:pt x="88" y="1101"/>
                  </a:lnTo>
                  <a:lnTo>
                    <a:pt x="80" y="1100"/>
                  </a:lnTo>
                  <a:lnTo>
                    <a:pt x="72" y="1100"/>
                  </a:lnTo>
                  <a:lnTo>
                    <a:pt x="54" y="1098"/>
                  </a:lnTo>
                  <a:lnTo>
                    <a:pt x="36" y="1098"/>
                  </a:lnTo>
                  <a:lnTo>
                    <a:pt x="23" y="1100"/>
                  </a:lnTo>
                  <a:lnTo>
                    <a:pt x="0" y="1104"/>
                  </a:lnTo>
                  <a:lnTo>
                    <a:pt x="491" y="0"/>
                  </a:lnTo>
                  <a:lnTo>
                    <a:pt x="528" y="0"/>
                  </a:lnTo>
                  <a:lnTo>
                    <a:pt x="1001" y="1104"/>
                  </a:lnTo>
                  <a:lnTo>
                    <a:pt x="968" y="1101"/>
                  </a:lnTo>
                  <a:lnTo>
                    <a:pt x="957" y="1101"/>
                  </a:lnTo>
                  <a:lnTo>
                    <a:pt x="953" y="1100"/>
                  </a:lnTo>
                  <a:lnTo>
                    <a:pt x="944" y="1100"/>
                  </a:lnTo>
                  <a:lnTo>
                    <a:pt x="919" y="1098"/>
                  </a:lnTo>
                  <a:lnTo>
                    <a:pt x="893" y="1098"/>
                  </a:lnTo>
                  <a:lnTo>
                    <a:pt x="871" y="1100"/>
                  </a:lnTo>
                  <a:lnTo>
                    <a:pt x="836" y="1104"/>
                  </a:lnTo>
                  <a:lnTo>
                    <a:pt x="819" y="1057"/>
                  </a:lnTo>
                  <a:lnTo>
                    <a:pt x="804" y="1018"/>
                  </a:lnTo>
                  <a:lnTo>
                    <a:pt x="793" y="985"/>
                  </a:lnTo>
                  <a:lnTo>
                    <a:pt x="782" y="958"/>
                  </a:lnTo>
                  <a:lnTo>
                    <a:pt x="777" y="941"/>
                  </a:lnTo>
                  <a:lnTo>
                    <a:pt x="769" y="922"/>
                  </a:lnTo>
                  <a:lnTo>
                    <a:pt x="762" y="902"/>
                  </a:lnTo>
                  <a:lnTo>
                    <a:pt x="753" y="879"/>
                  </a:lnTo>
                  <a:lnTo>
                    <a:pt x="743" y="854"/>
                  </a:lnTo>
                  <a:lnTo>
                    <a:pt x="733" y="830"/>
                  </a:lnTo>
                  <a:lnTo>
                    <a:pt x="724" y="805"/>
                  </a:lnTo>
                  <a:lnTo>
                    <a:pt x="713" y="780"/>
                  </a:lnTo>
                  <a:lnTo>
                    <a:pt x="703" y="754"/>
                  </a:lnTo>
                  <a:lnTo>
                    <a:pt x="692" y="729"/>
                  </a:lnTo>
                  <a:lnTo>
                    <a:pt x="682" y="703"/>
                  </a:lnTo>
                  <a:lnTo>
                    <a:pt x="670" y="677"/>
                  </a:lnTo>
                  <a:lnTo>
                    <a:pt x="269" y="677"/>
                  </a:lnTo>
                  <a:lnTo>
                    <a:pt x="229" y="777"/>
                  </a:lnTo>
                  <a:close/>
                  <a:moveTo>
                    <a:pt x="646" y="610"/>
                  </a:moveTo>
                  <a:lnTo>
                    <a:pt x="472" y="208"/>
                  </a:lnTo>
                  <a:lnTo>
                    <a:pt x="299" y="610"/>
                  </a:lnTo>
                  <a:lnTo>
                    <a:pt x="646" y="610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1" name="Freeform 36"/>
            <p:cNvSpPr>
              <a:spLocks noEditPoints="1"/>
            </p:cNvSpPr>
            <p:nvPr userDrawn="1"/>
          </p:nvSpPr>
          <p:spPr bwMode="auto">
            <a:xfrm>
              <a:off x="1893" y="1336"/>
              <a:ext cx="40" cy="64"/>
            </a:xfrm>
            <a:custGeom>
              <a:avLst/>
              <a:gdLst>
                <a:gd name="T0" fmla="*/ 0 w 689"/>
                <a:gd name="T1" fmla="*/ 0 h 1080"/>
                <a:gd name="T2" fmla="*/ 0 w 689"/>
                <a:gd name="T3" fmla="*/ 0 h 1080"/>
                <a:gd name="T4" fmla="*/ 0 w 689"/>
                <a:gd name="T5" fmla="*/ 0 h 1080"/>
                <a:gd name="T6" fmla="*/ 0 w 689"/>
                <a:gd name="T7" fmla="*/ 0 h 1080"/>
                <a:gd name="T8" fmla="*/ 0 w 689"/>
                <a:gd name="T9" fmla="*/ 0 h 1080"/>
                <a:gd name="T10" fmla="*/ 0 w 689"/>
                <a:gd name="T11" fmla="*/ 0 h 1080"/>
                <a:gd name="T12" fmla="*/ 0 w 689"/>
                <a:gd name="T13" fmla="*/ 0 h 1080"/>
                <a:gd name="T14" fmla="*/ 0 w 689"/>
                <a:gd name="T15" fmla="*/ 0 h 1080"/>
                <a:gd name="T16" fmla="*/ 0 w 689"/>
                <a:gd name="T17" fmla="*/ 0 h 1080"/>
                <a:gd name="T18" fmla="*/ 0 w 689"/>
                <a:gd name="T19" fmla="*/ 0 h 1080"/>
                <a:gd name="T20" fmla="*/ 0 w 689"/>
                <a:gd name="T21" fmla="*/ 0 h 1080"/>
                <a:gd name="T22" fmla="*/ 0 w 689"/>
                <a:gd name="T23" fmla="*/ 0 h 1080"/>
                <a:gd name="T24" fmla="*/ 0 w 689"/>
                <a:gd name="T25" fmla="*/ 0 h 1080"/>
                <a:gd name="T26" fmla="*/ 0 w 689"/>
                <a:gd name="T27" fmla="*/ 0 h 1080"/>
                <a:gd name="T28" fmla="*/ 0 w 689"/>
                <a:gd name="T29" fmla="*/ 0 h 1080"/>
                <a:gd name="T30" fmla="*/ 0 w 689"/>
                <a:gd name="T31" fmla="*/ 0 h 1080"/>
                <a:gd name="T32" fmla="*/ 0 w 689"/>
                <a:gd name="T33" fmla="*/ 0 h 1080"/>
                <a:gd name="T34" fmla="*/ 0 w 689"/>
                <a:gd name="T35" fmla="*/ 0 h 1080"/>
                <a:gd name="T36" fmla="*/ 0 w 689"/>
                <a:gd name="T37" fmla="*/ 0 h 1080"/>
                <a:gd name="T38" fmla="*/ 0 w 689"/>
                <a:gd name="T39" fmla="*/ 0 h 1080"/>
                <a:gd name="T40" fmla="*/ 0 w 689"/>
                <a:gd name="T41" fmla="*/ 0 h 1080"/>
                <a:gd name="T42" fmla="*/ 0 w 689"/>
                <a:gd name="T43" fmla="*/ 0 h 1080"/>
                <a:gd name="T44" fmla="*/ 0 w 689"/>
                <a:gd name="T45" fmla="*/ 0 h 1080"/>
                <a:gd name="T46" fmla="*/ 0 w 689"/>
                <a:gd name="T47" fmla="*/ 0 h 1080"/>
                <a:gd name="T48" fmla="*/ 0 w 689"/>
                <a:gd name="T49" fmla="*/ 0 h 1080"/>
                <a:gd name="T50" fmla="*/ 0 w 689"/>
                <a:gd name="T51" fmla="*/ 0 h 1080"/>
                <a:gd name="T52" fmla="*/ 0 w 689"/>
                <a:gd name="T53" fmla="*/ 0 h 1080"/>
                <a:gd name="T54" fmla="*/ 0 w 689"/>
                <a:gd name="T55" fmla="*/ 0 h 1080"/>
                <a:gd name="T56" fmla="*/ 0 w 689"/>
                <a:gd name="T57" fmla="*/ 0 h 1080"/>
                <a:gd name="T58" fmla="*/ 0 w 689"/>
                <a:gd name="T59" fmla="*/ 0 h 1080"/>
                <a:gd name="T60" fmla="*/ 0 w 689"/>
                <a:gd name="T61" fmla="*/ 0 h 1080"/>
                <a:gd name="T62" fmla="*/ 0 w 689"/>
                <a:gd name="T63" fmla="*/ 0 h 1080"/>
                <a:gd name="T64" fmla="*/ 0 w 689"/>
                <a:gd name="T65" fmla="*/ 0 h 1080"/>
                <a:gd name="T66" fmla="*/ 0 w 689"/>
                <a:gd name="T67" fmla="*/ 0 h 1080"/>
                <a:gd name="T68" fmla="*/ 0 w 689"/>
                <a:gd name="T69" fmla="*/ 0 h 1080"/>
                <a:gd name="T70" fmla="*/ 0 w 689"/>
                <a:gd name="T71" fmla="*/ 0 h 1080"/>
                <a:gd name="T72" fmla="*/ 0 w 689"/>
                <a:gd name="T73" fmla="*/ 0 h 1080"/>
                <a:gd name="T74" fmla="*/ 0 w 689"/>
                <a:gd name="T75" fmla="*/ 0 h 1080"/>
                <a:gd name="T76" fmla="*/ 0 w 689"/>
                <a:gd name="T77" fmla="*/ 0 h 1080"/>
                <a:gd name="T78" fmla="*/ 0 w 689"/>
                <a:gd name="T79" fmla="*/ 0 h 1080"/>
                <a:gd name="T80" fmla="*/ 0 w 689"/>
                <a:gd name="T81" fmla="*/ 0 h 1080"/>
                <a:gd name="T82" fmla="*/ 0 w 689"/>
                <a:gd name="T83" fmla="*/ 0 h 1080"/>
                <a:gd name="T84" fmla="*/ 0 w 689"/>
                <a:gd name="T85" fmla="*/ 0 h 1080"/>
                <a:gd name="T86" fmla="*/ 0 w 689"/>
                <a:gd name="T87" fmla="*/ 0 h 1080"/>
                <a:gd name="T88" fmla="*/ 0 w 689"/>
                <a:gd name="T89" fmla="*/ 0 h 1080"/>
                <a:gd name="T90" fmla="*/ 0 w 689"/>
                <a:gd name="T91" fmla="*/ 0 h 1080"/>
                <a:gd name="T92" fmla="*/ 0 w 689"/>
                <a:gd name="T93" fmla="*/ 0 h 108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689" h="1080">
                  <a:moveTo>
                    <a:pt x="246" y="588"/>
                  </a:moveTo>
                  <a:lnTo>
                    <a:pt x="241" y="588"/>
                  </a:lnTo>
                  <a:lnTo>
                    <a:pt x="233" y="587"/>
                  </a:lnTo>
                  <a:lnTo>
                    <a:pt x="226" y="587"/>
                  </a:lnTo>
                  <a:lnTo>
                    <a:pt x="219" y="586"/>
                  </a:lnTo>
                  <a:lnTo>
                    <a:pt x="194" y="586"/>
                  </a:lnTo>
                  <a:lnTo>
                    <a:pt x="188" y="584"/>
                  </a:lnTo>
                  <a:lnTo>
                    <a:pt x="183" y="584"/>
                  </a:lnTo>
                  <a:lnTo>
                    <a:pt x="139" y="584"/>
                  </a:lnTo>
                  <a:lnTo>
                    <a:pt x="139" y="1080"/>
                  </a:lnTo>
                  <a:lnTo>
                    <a:pt x="110" y="1077"/>
                  </a:lnTo>
                  <a:lnTo>
                    <a:pt x="99" y="1076"/>
                  </a:lnTo>
                  <a:lnTo>
                    <a:pt x="91" y="1076"/>
                  </a:lnTo>
                  <a:lnTo>
                    <a:pt x="69" y="1074"/>
                  </a:lnTo>
                  <a:lnTo>
                    <a:pt x="37" y="1076"/>
                  </a:lnTo>
                  <a:lnTo>
                    <a:pt x="0" y="1080"/>
                  </a:lnTo>
                  <a:lnTo>
                    <a:pt x="0" y="0"/>
                  </a:lnTo>
                  <a:lnTo>
                    <a:pt x="283" y="0"/>
                  </a:lnTo>
                  <a:lnTo>
                    <a:pt x="320" y="0"/>
                  </a:lnTo>
                  <a:lnTo>
                    <a:pt x="355" y="1"/>
                  </a:lnTo>
                  <a:lnTo>
                    <a:pt x="388" y="3"/>
                  </a:lnTo>
                  <a:lnTo>
                    <a:pt x="418" y="5"/>
                  </a:lnTo>
                  <a:lnTo>
                    <a:pt x="447" y="10"/>
                  </a:lnTo>
                  <a:lnTo>
                    <a:pt x="475" y="13"/>
                  </a:lnTo>
                  <a:lnTo>
                    <a:pt x="499" y="18"/>
                  </a:lnTo>
                  <a:lnTo>
                    <a:pt x="522" y="24"/>
                  </a:lnTo>
                  <a:lnTo>
                    <a:pt x="544" y="31"/>
                  </a:lnTo>
                  <a:lnTo>
                    <a:pt x="564" y="38"/>
                  </a:lnTo>
                  <a:lnTo>
                    <a:pt x="582" y="47"/>
                  </a:lnTo>
                  <a:lnTo>
                    <a:pt x="599" y="56"/>
                  </a:lnTo>
                  <a:lnTo>
                    <a:pt x="613" y="67"/>
                  </a:lnTo>
                  <a:lnTo>
                    <a:pt x="627" y="79"/>
                  </a:lnTo>
                  <a:lnTo>
                    <a:pt x="640" y="91"/>
                  </a:lnTo>
                  <a:lnTo>
                    <a:pt x="650" y="104"/>
                  </a:lnTo>
                  <a:lnTo>
                    <a:pt x="659" y="120"/>
                  </a:lnTo>
                  <a:lnTo>
                    <a:pt x="667" y="136"/>
                  </a:lnTo>
                  <a:lnTo>
                    <a:pt x="674" y="153"/>
                  </a:lnTo>
                  <a:lnTo>
                    <a:pt x="679" y="172"/>
                  </a:lnTo>
                  <a:lnTo>
                    <a:pt x="683" y="192"/>
                  </a:lnTo>
                  <a:lnTo>
                    <a:pt x="687" y="212"/>
                  </a:lnTo>
                  <a:lnTo>
                    <a:pt x="689" y="235"/>
                  </a:lnTo>
                  <a:lnTo>
                    <a:pt x="689" y="258"/>
                  </a:lnTo>
                  <a:lnTo>
                    <a:pt x="689" y="281"/>
                  </a:lnTo>
                  <a:lnTo>
                    <a:pt x="687" y="304"/>
                  </a:lnTo>
                  <a:lnTo>
                    <a:pt x="683" y="325"/>
                  </a:lnTo>
                  <a:lnTo>
                    <a:pt x="679" y="345"/>
                  </a:lnTo>
                  <a:lnTo>
                    <a:pt x="674" y="364"/>
                  </a:lnTo>
                  <a:lnTo>
                    <a:pt x="667" y="382"/>
                  </a:lnTo>
                  <a:lnTo>
                    <a:pt x="660" y="400"/>
                  </a:lnTo>
                  <a:lnTo>
                    <a:pt x="652" y="416"/>
                  </a:lnTo>
                  <a:lnTo>
                    <a:pt x="642" y="431"/>
                  </a:lnTo>
                  <a:lnTo>
                    <a:pt x="630" y="446"/>
                  </a:lnTo>
                  <a:lnTo>
                    <a:pt x="619" y="460"/>
                  </a:lnTo>
                  <a:lnTo>
                    <a:pt x="605" y="473"/>
                  </a:lnTo>
                  <a:lnTo>
                    <a:pt x="591" y="485"/>
                  </a:lnTo>
                  <a:lnTo>
                    <a:pt x="575" y="497"/>
                  </a:lnTo>
                  <a:lnTo>
                    <a:pt x="559" y="507"/>
                  </a:lnTo>
                  <a:lnTo>
                    <a:pt x="541" y="518"/>
                  </a:lnTo>
                  <a:lnTo>
                    <a:pt x="522" y="528"/>
                  </a:lnTo>
                  <a:lnTo>
                    <a:pt x="501" y="537"/>
                  </a:lnTo>
                  <a:lnTo>
                    <a:pt x="480" y="546"/>
                  </a:lnTo>
                  <a:lnTo>
                    <a:pt x="457" y="553"/>
                  </a:lnTo>
                  <a:lnTo>
                    <a:pt x="432" y="560"/>
                  </a:lnTo>
                  <a:lnTo>
                    <a:pt x="407" y="568"/>
                  </a:lnTo>
                  <a:lnTo>
                    <a:pt x="379" y="574"/>
                  </a:lnTo>
                  <a:lnTo>
                    <a:pt x="351" y="580"/>
                  </a:lnTo>
                  <a:lnTo>
                    <a:pt x="343" y="582"/>
                  </a:lnTo>
                  <a:lnTo>
                    <a:pt x="334" y="584"/>
                  </a:lnTo>
                  <a:lnTo>
                    <a:pt x="323" y="585"/>
                  </a:lnTo>
                  <a:lnTo>
                    <a:pt x="310" y="586"/>
                  </a:lnTo>
                  <a:lnTo>
                    <a:pt x="299" y="587"/>
                  </a:lnTo>
                  <a:lnTo>
                    <a:pt x="286" y="588"/>
                  </a:lnTo>
                  <a:lnTo>
                    <a:pt x="273" y="588"/>
                  </a:lnTo>
                  <a:lnTo>
                    <a:pt x="260" y="588"/>
                  </a:lnTo>
                  <a:lnTo>
                    <a:pt x="246" y="588"/>
                  </a:lnTo>
                  <a:close/>
                  <a:moveTo>
                    <a:pt x="211" y="525"/>
                  </a:moveTo>
                  <a:lnTo>
                    <a:pt x="216" y="525"/>
                  </a:lnTo>
                  <a:lnTo>
                    <a:pt x="224" y="524"/>
                  </a:lnTo>
                  <a:lnTo>
                    <a:pt x="233" y="523"/>
                  </a:lnTo>
                  <a:lnTo>
                    <a:pt x="246" y="522"/>
                  </a:lnTo>
                  <a:lnTo>
                    <a:pt x="260" y="522"/>
                  </a:lnTo>
                  <a:lnTo>
                    <a:pt x="272" y="522"/>
                  </a:lnTo>
                  <a:lnTo>
                    <a:pt x="283" y="521"/>
                  </a:lnTo>
                  <a:lnTo>
                    <a:pt x="293" y="521"/>
                  </a:lnTo>
                  <a:lnTo>
                    <a:pt x="313" y="519"/>
                  </a:lnTo>
                  <a:lnTo>
                    <a:pt x="332" y="516"/>
                  </a:lnTo>
                  <a:lnTo>
                    <a:pt x="350" y="513"/>
                  </a:lnTo>
                  <a:lnTo>
                    <a:pt x="367" y="507"/>
                  </a:lnTo>
                  <a:lnTo>
                    <a:pt x="384" y="502"/>
                  </a:lnTo>
                  <a:lnTo>
                    <a:pt x="399" y="496"/>
                  </a:lnTo>
                  <a:lnTo>
                    <a:pt x="414" y="488"/>
                  </a:lnTo>
                  <a:lnTo>
                    <a:pt x="429" y="480"/>
                  </a:lnTo>
                  <a:lnTo>
                    <a:pt x="442" y="471"/>
                  </a:lnTo>
                  <a:lnTo>
                    <a:pt x="455" y="462"/>
                  </a:lnTo>
                  <a:lnTo>
                    <a:pt x="466" y="452"/>
                  </a:lnTo>
                  <a:lnTo>
                    <a:pt x="478" y="442"/>
                  </a:lnTo>
                  <a:lnTo>
                    <a:pt x="488" y="430"/>
                  </a:lnTo>
                  <a:lnTo>
                    <a:pt x="498" y="418"/>
                  </a:lnTo>
                  <a:lnTo>
                    <a:pt x="506" y="406"/>
                  </a:lnTo>
                  <a:lnTo>
                    <a:pt x="515" y="392"/>
                  </a:lnTo>
                  <a:lnTo>
                    <a:pt x="521" y="378"/>
                  </a:lnTo>
                  <a:lnTo>
                    <a:pt x="528" y="363"/>
                  </a:lnTo>
                  <a:lnTo>
                    <a:pt x="533" y="348"/>
                  </a:lnTo>
                  <a:lnTo>
                    <a:pt x="536" y="333"/>
                  </a:lnTo>
                  <a:lnTo>
                    <a:pt x="539" y="317"/>
                  </a:lnTo>
                  <a:lnTo>
                    <a:pt x="542" y="300"/>
                  </a:lnTo>
                  <a:lnTo>
                    <a:pt x="544" y="283"/>
                  </a:lnTo>
                  <a:lnTo>
                    <a:pt x="544" y="266"/>
                  </a:lnTo>
                  <a:lnTo>
                    <a:pt x="544" y="254"/>
                  </a:lnTo>
                  <a:lnTo>
                    <a:pt x="542" y="240"/>
                  </a:lnTo>
                  <a:lnTo>
                    <a:pt x="541" y="227"/>
                  </a:lnTo>
                  <a:lnTo>
                    <a:pt x="539" y="216"/>
                  </a:lnTo>
                  <a:lnTo>
                    <a:pt x="537" y="203"/>
                  </a:lnTo>
                  <a:lnTo>
                    <a:pt x="534" y="191"/>
                  </a:lnTo>
                  <a:lnTo>
                    <a:pt x="530" y="179"/>
                  </a:lnTo>
                  <a:lnTo>
                    <a:pt x="525" y="168"/>
                  </a:lnTo>
                  <a:lnTo>
                    <a:pt x="520" y="157"/>
                  </a:lnTo>
                  <a:lnTo>
                    <a:pt x="514" y="147"/>
                  </a:lnTo>
                  <a:lnTo>
                    <a:pt x="507" y="137"/>
                  </a:lnTo>
                  <a:lnTo>
                    <a:pt x="501" y="127"/>
                  </a:lnTo>
                  <a:lnTo>
                    <a:pt x="493" y="119"/>
                  </a:lnTo>
                  <a:lnTo>
                    <a:pt x="485" y="110"/>
                  </a:lnTo>
                  <a:lnTo>
                    <a:pt x="476" y="103"/>
                  </a:lnTo>
                  <a:lnTo>
                    <a:pt x="466" y="96"/>
                  </a:lnTo>
                  <a:lnTo>
                    <a:pt x="456" y="89"/>
                  </a:lnTo>
                  <a:lnTo>
                    <a:pt x="445" y="84"/>
                  </a:lnTo>
                  <a:lnTo>
                    <a:pt x="433" y="79"/>
                  </a:lnTo>
                  <a:lnTo>
                    <a:pt x="422" y="74"/>
                  </a:lnTo>
                  <a:lnTo>
                    <a:pt x="409" y="70"/>
                  </a:lnTo>
                  <a:lnTo>
                    <a:pt x="395" y="67"/>
                  </a:lnTo>
                  <a:lnTo>
                    <a:pt x="380" y="65"/>
                  </a:lnTo>
                  <a:lnTo>
                    <a:pt x="366" y="64"/>
                  </a:lnTo>
                  <a:lnTo>
                    <a:pt x="360" y="63"/>
                  </a:lnTo>
                  <a:lnTo>
                    <a:pt x="351" y="63"/>
                  </a:lnTo>
                  <a:lnTo>
                    <a:pt x="337" y="62"/>
                  </a:lnTo>
                  <a:lnTo>
                    <a:pt x="319" y="61"/>
                  </a:lnTo>
                  <a:lnTo>
                    <a:pt x="300" y="61"/>
                  </a:lnTo>
                  <a:lnTo>
                    <a:pt x="281" y="60"/>
                  </a:lnTo>
                  <a:lnTo>
                    <a:pt x="262" y="60"/>
                  </a:lnTo>
                  <a:lnTo>
                    <a:pt x="244" y="60"/>
                  </a:lnTo>
                  <a:lnTo>
                    <a:pt x="139" y="60"/>
                  </a:lnTo>
                  <a:lnTo>
                    <a:pt x="139" y="521"/>
                  </a:lnTo>
                  <a:lnTo>
                    <a:pt x="211" y="525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2" name="Freeform 37"/>
            <p:cNvSpPr>
              <a:spLocks/>
            </p:cNvSpPr>
            <p:nvPr userDrawn="1"/>
          </p:nvSpPr>
          <p:spPr bwMode="auto">
            <a:xfrm>
              <a:off x="1836" y="1336"/>
              <a:ext cx="47" cy="64"/>
            </a:xfrm>
            <a:custGeom>
              <a:avLst/>
              <a:gdLst>
                <a:gd name="T0" fmla="*/ 0 w 794"/>
                <a:gd name="T1" fmla="*/ 0 h 1081"/>
                <a:gd name="T2" fmla="*/ 0 w 794"/>
                <a:gd name="T3" fmla="*/ 0 h 1081"/>
                <a:gd name="T4" fmla="*/ 0 w 794"/>
                <a:gd name="T5" fmla="*/ 0 h 1081"/>
                <a:gd name="T6" fmla="*/ 0 w 794"/>
                <a:gd name="T7" fmla="*/ 0 h 1081"/>
                <a:gd name="T8" fmla="*/ 0 w 794"/>
                <a:gd name="T9" fmla="*/ 0 h 1081"/>
                <a:gd name="T10" fmla="*/ 0 w 794"/>
                <a:gd name="T11" fmla="*/ 0 h 1081"/>
                <a:gd name="T12" fmla="*/ 0 w 794"/>
                <a:gd name="T13" fmla="*/ 0 h 1081"/>
                <a:gd name="T14" fmla="*/ 0 w 794"/>
                <a:gd name="T15" fmla="*/ 0 h 1081"/>
                <a:gd name="T16" fmla="*/ 0 w 794"/>
                <a:gd name="T17" fmla="*/ 0 h 1081"/>
                <a:gd name="T18" fmla="*/ 0 w 794"/>
                <a:gd name="T19" fmla="*/ 0 h 1081"/>
                <a:gd name="T20" fmla="*/ 0 w 794"/>
                <a:gd name="T21" fmla="*/ 0 h 1081"/>
                <a:gd name="T22" fmla="*/ 0 w 794"/>
                <a:gd name="T23" fmla="*/ 0 h 1081"/>
                <a:gd name="T24" fmla="*/ 0 w 794"/>
                <a:gd name="T25" fmla="*/ 0 h 1081"/>
                <a:gd name="T26" fmla="*/ 0 w 794"/>
                <a:gd name="T27" fmla="*/ 0 h 1081"/>
                <a:gd name="T28" fmla="*/ 0 w 794"/>
                <a:gd name="T29" fmla="*/ 0 h 1081"/>
                <a:gd name="T30" fmla="*/ 0 w 794"/>
                <a:gd name="T31" fmla="*/ 0 h 1081"/>
                <a:gd name="T32" fmla="*/ 0 w 794"/>
                <a:gd name="T33" fmla="*/ 0 h 1081"/>
                <a:gd name="T34" fmla="*/ 0 w 794"/>
                <a:gd name="T35" fmla="*/ 0 h 1081"/>
                <a:gd name="T36" fmla="*/ 0 w 794"/>
                <a:gd name="T37" fmla="*/ 0 h 1081"/>
                <a:gd name="T38" fmla="*/ 0 w 794"/>
                <a:gd name="T39" fmla="*/ 0 h 1081"/>
                <a:gd name="T40" fmla="*/ 0 w 794"/>
                <a:gd name="T41" fmla="*/ 0 h 1081"/>
                <a:gd name="T42" fmla="*/ 0 w 794"/>
                <a:gd name="T43" fmla="*/ 0 h 1081"/>
                <a:gd name="T44" fmla="*/ 0 w 794"/>
                <a:gd name="T45" fmla="*/ 0 h 1081"/>
                <a:gd name="T46" fmla="*/ 0 w 794"/>
                <a:gd name="T47" fmla="*/ 0 h 1081"/>
                <a:gd name="T48" fmla="*/ 0 w 794"/>
                <a:gd name="T49" fmla="*/ 0 h 1081"/>
                <a:gd name="T50" fmla="*/ 0 w 794"/>
                <a:gd name="T51" fmla="*/ 0 h 1081"/>
                <a:gd name="T52" fmla="*/ 0 w 794"/>
                <a:gd name="T53" fmla="*/ 0 h 1081"/>
                <a:gd name="T54" fmla="*/ 0 w 794"/>
                <a:gd name="T55" fmla="*/ 0 h 1081"/>
                <a:gd name="T56" fmla="*/ 0 w 794"/>
                <a:gd name="T57" fmla="*/ 0 h 1081"/>
                <a:gd name="T58" fmla="*/ 0 w 794"/>
                <a:gd name="T59" fmla="*/ 0 h 1081"/>
                <a:gd name="T60" fmla="*/ 0 w 794"/>
                <a:gd name="T61" fmla="*/ 0 h 1081"/>
                <a:gd name="T62" fmla="*/ 0 w 794"/>
                <a:gd name="T63" fmla="*/ 0 h 1081"/>
                <a:gd name="T64" fmla="*/ 0 w 794"/>
                <a:gd name="T65" fmla="*/ 0 h 1081"/>
                <a:gd name="T66" fmla="*/ 0 w 794"/>
                <a:gd name="T67" fmla="*/ 0 h 1081"/>
                <a:gd name="T68" fmla="*/ 0 w 794"/>
                <a:gd name="T69" fmla="*/ 0 h 1081"/>
                <a:gd name="T70" fmla="*/ 0 w 794"/>
                <a:gd name="T71" fmla="*/ 0 h 1081"/>
                <a:gd name="T72" fmla="*/ 0 w 794"/>
                <a:gd name="T73" fmla="*/ 0 h 1081"/>
                <a:gd name="T74" fmla="*/ 0 w 794"/>
                <a:gd name="T75" fmla="*/ 0 h 1081"/>
                <a:gd name="T76" fmla="*/ 0 w 794"/>
                <a:gd name="T77" fmla="*/ 0 h 1081"/>
                <a:gd name="T78" fmla="*/ 0 w 794"/>
                <a:gd name="T79" fmla="*/ 0 h 1081"/>
                <a:gd name="T80" fmla="*/ 0 w 794"/>
                <a:gd name="T81" fmla="*/ 0 h 1081"/>
                <a:gd name="T82" fmla="*/ 0 w 794"/>
                <a:gd name="T83" fmla="*/ 0 h 1081"/>
                <a:gd name="T84" fmla="*/ 0 w 794"/>
                <a:gd name="T85" fmla="*/ 0 h 1081"/>
                <a:gd name="T86" fmla="*/ 0 w 794"/>
                <a:gd name="T87" fmla="*/ 0 h 1081"/>
                <a:gd name="T88" fmla="*/ 0 w 794"/>
                <a:gd name="T89" fmla="*/ 0 h 1081"/>
                <a:gd name="T90" fmla="*/ 0 w 794"/>
                <a:gd name="T91" fmla="*/ 0 h 1081"/>
                <a:gd name="T92" fmla="*/ 0 w 794"/>
                <a:gd name="T93" fmla="*/ 0 h 1081"/>
                <a:gd name="T94" fmla="*/ 0 w 794"/>
                <a:gd name="T95" fmla="*/ 0 h 1081"/>
                <a:gd name="T96" fmla="*/ 0 w 794"/>
                <a:gd name="T97" fmla="*/ 0 h 1081"/>
                <a:gd name="T98" fmla="*/ 0 w 794"/>
                <a:gd name="T99" fmla="*/ 0 h 1081"/>
                <a:gd name="T100" fmla="*/ 0 w 794"/>
                <a:gd name="T101" fmla="*/ 0 h 1081"/>
                <a:gd name="T102" fmla="*/ 0 w 794"/>
                <a:gd name="T103" fmla="*/ 0 h 1081"/>
                <a:gd name="T104" fmla="*/ 0 w 794"/>
                <a:gd name="T105" fmla="*/ 0 h 1081"/>
                <a:gd name="T106" fmla="*/ 0 w 794"/>
                <a:gd name="T107" fmla="*/ 0 h 1081"/>
                <a:gd name="T108" fmla="*/ 0 w 794"/>
                <a:gd name="T109" fmla="*/ 0 h 1081"/>
                <a:gd name="T110" fmla="*/ 0 w 794"/>
                <a:gd name="T111" fmla="*/ 0 h 1081"/>
                <a:gd name="T112" fmla="*/ 0 w 794"/>
                <a:gd name="T113" fmla="*/ 0 h 1081"/>
                <a:gd name="T114" fmla="*/ 0 w 794"/>
                <a:gd name="T115" fmla="*/ 0 h 1081"/>
                <a:gd name="T116" fmla="*/ 0 w 794"/>
                <a:gd name="T117" fmla="*/ 0 h 1081"/>
                <a:gd name="T118" fmla="*/ 0 w 794"/>
                <a:gd name="T119" fmla="*/ 0 h 108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794" h="1081">
                  <a:moveTo>
                    <a:pt x="139" y="530"/>
                  </a:moveTo>
                  <a:lnTo>
                    <a:pt x="139" y="1081"/>
                  </a:lnTo>
                  <a:lnTo>
                    <a:pt x="111" y="1078"/>
                  </a:lnTo>
                  <a:lnTo>
                    <a:pt x="99" y="1077"/>
                  </a:lnTo>
                  <a:lnTo>
                    <a:pt x="92" y="1077"/>
                  </a:lnTo>
                  <a:lnTo>
                    <a:pt x="69" y="1075"/>
                  </a:lnTo>
                  <a:lnTo>
                    <a:pt x="37" y="1077"/>
                  </a:lnTo>
                  <a:lnTo>
                    <a:pt x="0" y="1081"/>
                  </a:lnTo>
                  <a:lnTo>
                    <a:pt x="0" y="1"/>
                  </a:lnTo>
                  <a:lnTo>
                    <a:pt x="39" y="3"/>
                  </a:lnTo>
                  <a:lnTo>
                    <a:pt x="69" y="4"/>
                  </a:lnTo>
                  <a:lnTo>
                    <a:pt x="97" y="3"/>
                  </a:lnTo>
                  <a:lnTo>
                    <a:pt x="139" y="1"/>
                  </a:lnTo>
                  <a:lnTo>
                    <a:pt x="139" y="488"/>
                  </a:lnTo>
                  <a:lnTo>
                    <a:pt x="143" y="490"/>
                  </a:lnTo>
                  <a:lnTo>
                    <a:pt x="147" y="491"/>
                  </a:lnTo>
                  <a:lnTo>
                    <a:pt x="154" y="490"/>
                  </a:lnTo>
                  <a:lnTo>
                    <a:pt x="161" y="488"/>
                  </a:lnTo>
                  <a:lnTo>
                    <a:pt x="170" y="484"/>
                  </a:lnTo>
                  <a:lnTo>
                    <a:pt x="178" y="479"/>
                  </a:lnTo>
                  <a:lnTo>
                    <a:pt x="185" y="473"/>
                  </a:lnTo>
                  <a:lnTo>
                    <a:pt x="194" y="466"/>
                  </a:lnTo>
                  <a:lnTo>
                    <a:pt x="202" y="459"/>
                  </a:lnTo>
                  <a:lnTo>
                    <a:pt x="212" y="450"/>
                  </a:lnTo>
                  <a:lnTo>
                    <a:pt x="223" y="440"/>
                  </a:lnTo>
                  <a:lnTo>
                    <a:pt x="234" y="429"/>
                  </a:lnTo>
                  <a:lnTo>
                    <a:pt x="247" y="416"/>
                  </a:lnTo>
                  <a:lnTo>
                    <a:pt x="262" y="402"/>
                  </a:lnTo>
                  <a:lnTo>
                    <a:pt x="651" y="1"/>
                  </a:lnTo>
                  <a:lnTo>
                    <a:pt x="686" y="3"/>
                  </a:lnTo>
                  <a:lnTo>
                    <a:pt x="713" y="4"/>
                  </a:lnTo>
                  <a:lnTo>
                    <a:pt x="737" y="3"/>
                  </a:lnTo>
                  <a:lnTo>
                    <a:pt x="773" y="0"/>
                  </a:lnTo>
                  <a:lnTo>
                    <a:pt x="416" y="345"/>
                  </a:lnTo>
                  <a:lnTo>
                    <a:pt x="283" y="480"/>
                  </a:lnTo>
                  <a:lnTo>
                    <a:pt x="416" y="630"/>
                  </a:lnTo>
                  <a:lnTo>
                    <a:pt x="569" y="804"/>
                  </a:lnTo>
                  <a:lnTo>
                    <a:pt x="666" y="915"/>
                  </a:lnTo>
                  <a:lnTo>
                    <a:pt x="794" y="1073"/>
                  </a:lnTo>
                  <a:lnTo>
                    <a:pt x="794" y="1081"/>
                  </a:lnTo>
                  <a:lnTo>
                    <a:pt x="759" y="1078"/>
                  </a:lnTo>
                  <a:lnTo>
                    <a:pt x="749" y="1078"/>
                  </a:lnTo>
                  <a:lnTo>
                    <a:pt x="742" y="1077"/>
                  </a:lnTo>
                  <a:lnTo>
                    <a:pt x="734" y="1077"/>
                  </a:lnTo>
                  <a:lnTo>
                    <a:pt x="707" y="1075"/>
                  </a:lnTo>
                  <a:lnTo>
                    <a:pt x="666" y="1077"/>
                  </a:lnTo>
                  <a:lnTo>
                    <a:pt x="619" y="1081"/>
                  </a:lnTo>
                  <a:lnTo>
                    <a:pt x="589" y="1039"/>
                  </a:lnTo>
                  <a:lnTo>
                    <a:pt x="561" y="1001"/>
                  </a:lnTo>
                  <a:lnTo>
                    <a:pt x="535" y="967"/>
                  </a:lnTo>
                  <a:lnTo>
                    <a:pt x="511" y="937"/>
                  </a:lnTo>
                  <a:lnTo>
                    <a:pt x="165" y="535"/>
                  </a:lnTo>
                  <a:lnTo>
                    <a:pt x="160" y="531"/>
                  </a:lnTo>
                  <a:lnTo>
                    <a:pt x="155" y="529"/>
                  </a:lnTo>
                  <a:lnTo>
                    <a:pt x="149" y="526"/>
                  </a:lnTo>
                  <a:lnTo>
                    <a:pt x="143" y="526"/>
                  </a:lnTo>
                  <a:lnTo>
                    <a:pt x="142" y="526"/>
                  </a:lnTo>
                  <a:lnTo>
                    <a:pt x="141" y="528"/>
                  </a:lnTo>
                  <a:lnTo>
                    <a:pt x="140" y="529"/>
                  </a:lnTo>
                  <a:lnTo>
                    <a:pt x="139" y="530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3" name="Freeform 38"/>
            <p:cNvSpPr>
              <a:spLocks noEditPoints="1"/>
            </p:cNvSpPr>
            <p:nvPr userDrawn="1"/>
          </p:nvSpPr>
          <p:spPr bwMode="auto">
            <a:xfrm>
              <a:off x="2454" y="1595"/>
              <a:ext cx="46" cy="64"/>
            </a:xfrm>
            <a:custGeom>
              <a:avLst/>
              <a:gdLst>
                <a:gd name="T0" fmla="*/ 0 w 790"/>
                <a:gd name="T1" fmla="*/ 0 h 1082"/>
                <a:gd name="T2" fmla="*/ 0 w 790"/>
                <a:gd name="T3" fmla="*/ 0 h 1082"/>
                <a:gd name="T4" fmla="*/ 0 w 790"/>
                <a:gd name="T5" fmla="*/ 0 h 1082"/>
                <a:gd name="T6" fmla="*/ 0 w 790"/>
                <a:gd name="T7" fmla="*/ 0 h 1082"/>
                <a:gd name="T8" fmla="*/ 0 w 790"/>
                <a:gd name="T9" fmla="*/ 0 h 1082"/>
                <a:gd name="T10" fmla="*/ 0 w 790"/>
                <a:gd name="T11" fmla="*/ 0 h 1082"/>
                <a:gd name="T12" fmla="*/ 0 w 790"/>
                <a:gd name="T13" fmla="*/ 0 h 1082"/>
                <a:gd name="T14" fmla="*/ 0 w 790"/>
                <a:gd name="T15" fmla="*/ 0 h 1082"/>
                <a:gd name="T16" fmla="*/ 0 w 790"/>
                <a:gd name="T17" fmla="*/ 0 h 1082"/>
                <a:gd name="T18" fmla="*/ 0 w 790"/>
                <a:gd name="T19" fmla="*/ 0 h 1082"/>
                <a:gd name="T20" fmla="*/ 0 w 790"/>
                <a:gd name="T21" fmla="*/ 0 h 1082"/>
                <a:gd name="T22" fmla="*/ 0 w 790"/>
                <a:gd name="T23" fmla="*/ 0 h 1082"/>
                <a:gd name="T24" fmla="*/ 0 w 790"/>
                <a:gd name="T25" fmla="*/ 0 h 1082"/>
                <a:gd name="T26" fmla="*/ 0 w 790"/>
                <a:gd name="T27" fmla="*/ 0 h 1082"/>
                <a:gd name="T28" fmla="*/ 0 w 790"/>
                <a:gd name="T29" fmla="*/ 0 h 1082"/>
                <a:gd name="T30" fmla="*/ 0 w 790"/>
                <a:gd name="T31" fmla="*/ 0 h 1082"/>
                <a:gd name="T32" fmla="*/ 0 w 790"/>
                <a:gd name="T33" fmla="*/ 0 h 1082"/>
                <a:gd name="T34" fmla="*/ 0 w 790"/>
                <a:gd name="T35" fmla="*/ 0 h 1082"/>
                <a:gd name="T36" fmla="*/ 0 w 790"/>
                <a:gd name="T37" fmla="*/ 0 h 1082"/>
                <a:gd name="T38" fmla="*/ 0 w 790"/>
                <a:gd name="T39" fmla="*/ 0 h 1082"/>
                <a:gd name="T40" fmla="*/ 0 w 790"/>
                <a:gd name="T41" fmla="*/ 0 h 1082"/>
                <a:gd name="T42" fmla="*/ 0 w 790"/>
                <a:gd name="T43" fmla="*/ 0 h 1082"/>
                <a:gd name="T44" fmla="*/ 0 w 790"/>
                <a:gd name="T45" fmla="*/ 0 h 1082"/>
                <a:gd name="T46" fmla="*/ 0 w 790"/>
                <a:gd name="T47" fmla="*/ 0 h 1082"/>
                <a:gd name="T48" fmla="*/ 0 w 790"/>
                <a:gd name="T49" fmla="*/ 0 h 1082"/>
                <a:gd name="T50" fmla="*/ 0 w 790"/>
                <a:gd name="T51" fmla="*/ 0 h 1082"/>
                <a:gd name="T52" fmla="*/ 0 w 790"/>
                <a:gd name="T53" fmla="*/ 0 h 1082"/>
                <a:gd name="T54" fmla="*/ 0 w 790"/>
                <a:gd name="T55" fmla="*/ 0 h 1082"/>
                <a:gd name="T56" fmla="*/ 0 w 790"/>
                <a:gd name="T57" fmla="*/ 0 h 1082"/>
                <a:gd name="T58" fmla="*/ 0 w 790"/>
                <a:gd name="T59" fmla="*/ 0 h 1082"/>
                <a:gd name="T60" fmla="*/ 0 w 790"/>
                <a:gd name="T61" fmla="*/ 0 h 1082"/>
                <a:gd name="T62" fmla="*/ 0 w 790"/>
                <a:gd name="T63" fmla="*/ 0 h 1082"/>
                <a:gd name="T64" fmla="*/ 0 w 790"/>
                <a:gd name="T65" fmla="*/ 0 h 1082"/>
                <a:gd name="T66" fmla="*/ 0 w 790"/>
                <a:gd name="T67" fmla="*/ 0 h 1082"/>
                <a:gd name="T68" fmla="*/ 0 w 790"/>
                <a:gd name="T69" fmla="*/ 0 h 1082"/>
                <a:gd name="T70" fmla="*/ 0 w 790"/>
                <a:gd name="T71" fmla="*/ 0 h 1082"/>
                <a:gd name="T72" fmla="*/ 0 w 790"/>
                <a:gd name="T73" fmla="*/ 0 h 1082"/>
                <a:gd name="T74" fmla="*/ 0 w 790"/>
                <a:gd name="T75" fmla="*/ 0 h 1082"/>
                <a:gd name="T76" fmla="*/ 0 w 790"/>
                <a:gd name="T77" fmla="*/ 0 h 1082"/>
                <a:gd name="T78" fmla="*/ 0 w 790"/>
                <a:gd name="T79" fmla="*/ 0 h 1082"/>
                <a:gd name="T80" fmla="*/ 0 w 790"/>
                <a:gd name="T81" fmla="*/ 0 h 1082"/>
                <a:gd name="T82" fmla="*/ 0 w 790"/>
                <a:gd name="T83" fmla="*/ 0 h 1082"/>
                <a:gd name="T84" fmla="*/ 0 w 790"/>
                <a:gd name="T85" fmla="*/ 0 h 1082"/>
                <a:gd name="T86" fmla="*/ 0 w 790"/>
                <a:gd name="T87" fmla="*/ 0 h 1082"/>
                <a:gd name="T88" fmla="*/ 0 w 790"/>
                <a:gd name="T89" fmla="*/ 0 h 1082"/>
                <a:gd name="T90" fmla="*/ 0 w 790"/>
                <a:gd name="T91" fmla="*/ 0 h 1082"/>
                <a:gd name="T92" fmla="*/ 0 w 790"/>
                <a:gd name="T93" fmla="*/ 0 h 1082"/>
                <a:gd name="T94" fmla="*/ 0 w 790"/>
                <a:gd name="T95" fmla="*/ 0 h 1082"/>
                <a:gd name="T96" fmla="*/ 0 w 790"/>
                <a:gd name="T97" fmla="*/ 0 h 1082"/>
                <a:gd name="T98" fmla="*/ 0 w 790"/>
                <a:gd name="T99" fmla="*/ 0 h 1082"/>
                <a:gd name="T100" fmla="*/ 0 w 790"/>
                <a:gd name="T101" fmla="*/ 0 h 1082"/>
                <a:gd name="T102" fmla="*/ 0 w 790"/>
                <a:gd name="T103" fmla="*/ 0 h 1082"/>
                <a:gd name="T104" fmla="*/ 0 w 790"/>
                <a:gd name="T105" fmla="*/ 0 h 1082"/>
                <a:gd name="T106" fmla="*/ 0 w 790"/>
                <a:gd name="T107" fmla="*/ 0 h 1082"/>
                <a:gd name="T108" fmla="*/ 0 w 790"/>
                <a:gd name="T109" fmla="*/ 0 h 1082"/>
                <a:gd name="T110" fmla="*/ 0 w 790"/>
                <a:gd name="T111" fmla="*/ 0 h 1082"/>
                <a:gd name="T112" fmla="*/ 0 w 790"/>
                <a:gd name="T113" fmla="*/ 0 h 1082"/>
                <a:gd name="T114" fmla="*/ 0 w 790"/>
                <a:gd name="T115" fmla="*/ 0 h 1082"/>
                <a:gd name="T116" fmla="*/ 0 w 790"/>
                <a:gd name="T117" fmla="*/ 0 h 1082"/>
                <a:gd name="T118" fmla="*/ 0 w 790"/>
                <a:gd name="T119" fmla="*/ 0 h 1082"/>
                <a:gd name="T120" fmla="*/ 0 w 790"/>
                <a:gd name="T121" fmla="*/ 0 h 1082"/>
                <a:gd name="T122" fmla="*/ 0 w 790"/>
                <a:gd name="T123" fmla="*/ 0 h 108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790" h="1082">
                  <a:moveTo>
                    <a:pt x="430" y="540"/>
                  </a:moveTo>
                  <a:lnTo>
                    <a:pt x="396" y="534"/>
                  </a:lnTo>
                  <a:lnTo>
                    <a:pt x="365" y="524"/>
                  </a:lnTo>
                  <a:lnTo>
                    <a:pt x="334" y="515"/>
                  </a:lnTo>
                  <a:lnTo>
                    <a:pt x="304" y="503"/>
                  </a:lnTo>
                  <a:lnTo>
                    <a:pt x="277" y="489"/>
                  </a:lnTo>
                  <a:lnTo>
                    <a:pt x="249" y="475"/>
                  </a:lnTo>
                  <a:lnTo>
                    <a:pt x="224" y="459"/>
                  </a:lnTo>
                  <a:lnTo>
                    <a:pt x="199" y="441"/>
                  </a:lnTo>
                  <a:lnTo>
                    <a:pt x="189" y="432"/>
                  </a:lnTo>
                  <a:lnTo>
                    <a:pt x="178" y="422"/>
                  </a:lnTo>
                  <a:lnTo>
                    <a:pt x="169" y="411"/>
                  </a:lnTo>
                  <a:lnTo>
                    <a:pt x="159" y="400"/>
                  </a:lnTo>
                  <a:lnTo>
                    <a:pt x="151" y="390"/>
                  </a:lnTo>
                  <a:lnTo>
                    <a:pt x="143" y="378"/>
                  </a:lnTo>
                  <a:lnTo>
                    <a:pt x="136" y="366"/>
                  </a:lnTo>
                  <a:lnTo>
                    <a:pt x="129" y="354"/>
                  </a:lnTo>
                  <a:lnTo>
                    <a:pt x="124" y="341"/>
                  </a:lnTo>
                  <a:lnTo>
                    <a:pt x="120" y="328"/>
                  </a:lnTo>
                  <a:lnTo>
                    <a:pt x="116" y="314"/>
                  </a:lnTo>
                  <a:lnTo>
                    <a:pt x="112" y="301"/>
                  </a:lnTo>
                  <a:lnTo>
                    <a:pt x="109" y="286"/>
                  </a:lnTo>
                  <a:lnTo>
                    <a:pt x="108" y="271"/>
                  </a:lnTo>
                  <a:lnTo>
                    <a:pt x="107" y="256"/>
                  </a:lnTo>
                  <a:lnTo>
                    <a:pt x="106" y="241"/>
                  </a:lnTo>
                  <a:lnTo>
                    <a:pt x="106" y="226"/>
                  </a:lnTo>
                  <a:lnTo>
                    <a:pt x="107" y="211"/>
                  </a:lnTo>
                  <a:lnTo>
                    <a:pt x="109" y="198"/>
                  </a:lnTo>
                  <a:lnTo>
                    <a:pt x="111" y="184"/>
                  </a:lnTo>
                  <a:lnTo>
                    <a:pt x="115" y="171"/>
                  </a:lnTo>
                  <a:lnTo>
                    <a:pt x="118" y="158"/>
                  </a:lnTo>
                  <a:lnTo>
                    <a:pt x="122" y="147"/>
                  </a:lnTo>
                  <a:lnTo>
                    <a:pt x="127" y="135"/>
                  </a:lnTo>
                  <a:lnTo>
                    <a:pt x="133" y="124"/>
                  </a:lnTo>
                  <a:lnTo>
                    <a:pt x="139" y="114"/>
                  </a:lnTo>
                  <a:lnTo>
                    <a:pt x="145" y="103"/>
                  </a:lnTo>
                  <a:lnTo>
                    <a:pt x="154" y="94"/>
                  </a:lnTo>
                  <a:lnTo>
                    <a:pt x="161" y="85"/>
                  </a:lnTo>
                  <a:lnTo>
                    <a:pt x="171" y="77"/>
                  </a:lnTo>
                  <a:lnTo>
                    <a:pt x="180" y="68"/>
                  </a:lnTo>
                  <a:lnTo>
                    <a:pt x="190" y="61"/>
                  </a:lnTo>
                  <a:lnTo>
                    <a:pt x="201" y="53"/>
                  </a:lnTo>
                  <a:lnTo>
                    <a:pt x="213" y="47"/>
                  </a:lnTo>
                  <a:lnTo>
                    <a:pt x="226" y="40"/>
                  </a:lnTo>
                  <a:lnTo>
                    <a:pt x="239" y="34"/>
                  </a:lnTo>
                  <a:lnTo>
                    <a:pt x="252" y="29"/>
                  </a:lnTo>
                  <a:lnTo>
                    <a:pt x="267" y="24"/>
                  </a:lnTo>
                  <a:lnTo>
                    <a:pt x="283" y="19"/>
                  </a:lnTo>
                  <a:lnTo>
                    <a:pt x="300" y="15"/>
                  </a:lnTo>
                  <a:lnTo>
                    <a:pt x="317" y="12"/>
                  </a:lnTo>
                  <a:lnTo>
                    <a:pt x="334" y="9"/>
                  </a:lnTo>
                  <a:lnTo>
                    <a:pt x="353" y="5"/>
                  </a:lnTo>
                  <a:lnTo>
                    <a:pt x="372" y="3"/>
                  </a:lnTo>
                  <a:lnTo>
                    <a:pt x="413" y="1"/>
                  </a:lnTo>
                  <a:lnTo>
                    <a:pt x="457" y="0"/>
                  </a:lnTo>
                  <a:lnTo>
                    <a:pt x="790" y="0"/>
                  </a:lnTo>
                  <a:lnTo>
                    <a:pt x="790" y="1081"/>
                  </a:lnTo>
                  <a:lnTo>
                    <a:pt x="764" y="1079"/>
                  </a:lnTo>
                  <a:lnTo>
                    <a:pt x="752" y="1079"/>
                  </a:lnTo>
                  <a:lnTo>
                    <a:pt x="745" y="1078"/>
                  </a:lnTo>
                  <a:lnTo>
                    <a:pt x="722" y="1075"/>
                  </a:lnTo>
                  <a:lnTo>
                    <a:pt x="698" y="1078"/>
                  </a:lnTo>
                  <a:lnTo>
                    <a:pt x="680" y="1079"/>
                  </a:lnTo>
                  <a:lnTo>
                    <a:pt x="653" y="1081"/>
                  </a:lnTo>
                  <a:lnTo>
                    <a:pt x="653" y="553"/>
                  </a:lnTo>
                  <a:lnTo>
                    <a:pt x="591" y="553"/>
                  </a:lnTo>
                  <a:lnTo>
                    <a:pt x="465" y="702"/>
                  </a:lnTo>
                  <a:lnTo>
                    <a:pt x="280" y="945"/>
                  </a:lnTo>
                  <a:lnTo>
                    <a:pt x="181" y="1082"/>
                  </a:lnTo>
                  <a:lnTo>
                    <a:pt x="143" y="1078"/>
                  </a:lnTo>
                  <a:lnTo>
                    <a:pt x="130" y="1078"/>
                  </a:lnTo>
                  <a:lnTo>
                    <a:pt x="123" y="1076"/>
                  </a:lnTo>
                  <a:lnTo>
                    <a:pt x="117" y="1075"/>
                  </a:lnTo>
                  <a:lnTo>
                    <a:pt x="91" y="1075"/>
                  </a:lnTo>
                  <a:lnTo>
                    <a:pt x="62" y="1078"/>
                  </a:lnTo>
                  <a:lnTo>
                    <a:pt x="36" y="1079"/>
                  </a:lnTo>
                  <a:lnTo>
                    <a:pt x="0" y="1081"/>
                  </a:lnTo>
                  <a:lnTo>
                    <a:pt x="30" y="1041"/>
                  </a:lnTo>
                  <a:lnTo>
                    <a:pt x="106" y="953"/>
                  </a:lnTo>
                  <a:lnTo>
                    <a:pt x="430" y="540"/>
                  </a:lnTo>
                  <a:close/>
                  <a:moveTo>
                    <a:pt x="518" y="56"/>
                  </a:moveTo>
                  <a:lnTo>
                    <a:pt x="484" y="56"/>
                  </a:lnTo>
                  <a:lnTo>
                    <a:pt x="457" y="57"/>
                  </a:lnTo>
                  <a:lnTo>
                    <a:pt x="436" y="59"/>
                  </a:lnTo>
                  <a:lnTo>
                    <a:pt x="421" y="61"/>
                  </a:lnTo>
                  <a:lnTo>
                    <a:pt x="400" y="65"/>
                  </a:lnTo>
                  <a:lnTo>
                    <a:pt x="379" y="70"/>
                  </a:lnTo>
                  <a:lnTo>
                    <a:pt x="361" y="76"/>
                  </a:lnTo>
                  <a:lnTo>
                    <a:pt x="344" y="83"/>
                  </a:lnTo>
                  <a:lnTo>
                    <a:pt x="329" y="91"/>
                  </a:lnTo>
                  <a:lnTo>
                    <a:pt x="314" y="101"/>
                  </a:lnTo>
                  <a:lnTo>
                    <a:pt x="301" y="112"/>
                  </a:lnTo>
                  <a:lnTo>
                    <a:pt x="289" y="123"/>
                  </a:lnTo>
                  <a:lnTo>
                    <a:pt x="280" y="137"/>
                  </a:lnTo>
                  <a:lnTo>
                    <a:pt x="270" y="151"/>
                  </a:lnTo>
                  <a:lnTo>
                    <a:pt x="263" y="166"/>
                  </a:lnTo>
                  <a:lnTo>
                    <a:pt x="257" y="183"/>
                  </a:lnTo>
                  <a:lnTo>
                    <a:pt x="252" y="200"/>
                  </a:lnTo>
                  <a:lnTo>
                    <a:pt x="249" y="219"/>
                  </a:lnTo>
                  <a:lnTo>
                    <a:pt x="247" y="238"/>
                  </a:lnTo>
                  <a:lnTo>
                    <a:pt x="246" y="259"/>
                  </a:lnTo>
                  <a:lnTo>
                    <a:pt x="247" y="280"/>
                  </a:lnTo>
                  <a:lnTo>
                    <a:pt x="249" y="301"/>
                  </a:lnTo>
                  <a:lnTo>
                    <a:pt x="254" y="321"/>
                  </a:lnTo>
                  <a:lnTo>
                    <a:pt x="260" y="340"/>
                  </a:lnTo>
                  <a:lnTo>
                    <a:pt x="268" y="358"/>
                  </a:lnTo>
                  <a:lnTo>
                    <a:pt x="278" y="375"/>
                  </a:lnTo>
                  <a:lnTo>
                    <a:pt x="288" y="391"/>
                  </a:lnTo>
                  <a:lnTo>
                    <a:pt x="301" y="406"/>
                  </a:lnTo>
                  <a:lnTo>
                    <a:pt x="316" y="419"/>
                  </a:lnTo>
                  <a:lnTo>
                    <a:pt x="332" y="433"/>
                  </a:lnTo>
                  <a:lnTo>
                    <a:pt x="348" y="445"/>
                  </a:lnTo>
                  <a:lnTo>
                    <a:pt x="366" y="456"/>
                  </a:lnTo>
                  <a:lnTo>
                    <a:pt x="385" y="464"/>
                  </a:lnTo>
                  <a:lnTo>
                    <a:pt x="405" y="472"/>
                  </a:lnTo>
                  <a:lnTo>
                    <a:pt x="426" y="480"/>
                  </a:lnTo>
                  <a:lnTo>
                    <a:pt x="448" y="485"/>
                  </a:lnTo>
                  <a:lnTo>
                    <a:pt x="476" y="489"/>
                  </a:lnTo>
                  <a:lnTo>
                    <a:pt x="507" y="493"/>
                  </a:lnTo>
                  <a:lnTo>
                    <a:pt x="540" y="494"/>
                  </a:lnTo>
                  <a:lnTo>
                    <a:pt x="579" y="495"/>
                  </a:lnTo>
                  <a:lnTo>
                    <a:pt x="653" y="495"/>
                  </a:lnTo>
                  <a:lnTo>
                    <a:pt x="653" y="60"/>
                  </a:lnTo>
                  <a:lnTo>
                    <a:pt x="589" y="56"/>
                  </a:lnTo>
                  <a:lnTo>
                    <a:pt x="518" y="56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4" name="Freeform 39"/>
            <p:cNvSpPr>
              <a:spLocks/>
            </p:cNvSpPr>
            <p:nvPr userDrawn="1"/>
          </p:nvSpPr>
          <p:spPr bwMode="auto">
            <a:xfrm>
              <a:off x="2388" y="1595"/>
              <a:ext cx="56" cy="64"/>
            </a:xfrm>
            <a:custGeom>
              <a:avLst/>
              <a:gdLst>
                <a:gd name="T0" fmla="*/ 0 w 941"/>
                <a:gd name="T1" fmla="*/ 0 h 1081"/>
                <a:gd name="T2" fmla="*/ 0 w 941"/>
                <a:gd name="T3" fmla="*/ 0 h 1081"/>
                <a:gd name="T4" fmla="*/ 0 w 941"/>
                <a:gd name="T5" fmla="*/ 0 h 1081"/>
                <a:gd name="T6" fmla="*/ 0 w 941"/>
                <a:gd name="T7" fmla="*/ 0 h 1081"/>
                <a:gd name="T8" fmla="*/ 0 w 941"/>
                <a:gd name="T9" fmla="*/ 0 h 1081"/>
                <a:gd name="T10" fmla="*/ 0 w 941"/>
                <a:gd name="T11" fmla="*/ 0 h 1081"/>
                <a:gd name="T12" fmla="*/ 0 w 941"/>
                <a:gd name="T13" fmla="*/ 0 h 1081"/>
                <a:gd name="T14" fmla="*/ 0 w 941"/>
                <a:gd name="T15" fmla="*/ 0 h 1081"/>
                <a:gd name="T16" fmla="*/ 0 w 941"/>
                <a:gd name="T17" fmla="*/ 0 h 1081"/>
                <a:gd name="T18" fmla="*/ 0 w 941"/>
                <a:gd name="T19" fmla="*/ 0 h 1081"/>
                <a:gd name="T20" fmla="*/ 0 w 941"/>
                <a:gd name="T21" fmla="*/ 0 h 1081"/>
                <a:gd name="T22" fmla="*/ 0 w 941"/>
                <a:gd name="T23" fmla="*/ 0 h 1081"/>
                <a:gd name="T24" fmla="*/ 0 w 941"/>
                <a:gd name="T25" fmla="*/ 0 h 1081"/>
                <a:gd name="T26" fmla="*/ 0 w 941"/>
                <a:gd name="T27" fmla="*/ 0 h 1081"/>
                <a:gd name="T28" fmla="*/ 0 w 941"/>
                <a:gd name="T29" fmla="*/ 0 h 1081"/>
                <a:gd name="T30" fmla="*/ 0 w 941"/>
                <a:gd name="T31" fmla="*/ 0 h 1081"/>
                <a:gd name="T32" fmla="*/ 0 w 941"/>
                <a:gd name="T33" fmla="*/ 0 h 1081"/>
                <a:gd name="T34" fmla="*/ 0 w 941"/>
                <a:gd name="T35" fmla="*/ 0 h 1081"/>
                <a:gd name="T36" fmla="*/ 0 w 941"/>
                <a:gd name="T37" fmla="*/ 0 h 1081"/>
                <a:gd name="T38" fmla="*/ 0 w 941"/>
                <a:gd name="T39" fmla="*/ 0 h 1081"/>
                <a:gd name="T40" fmla="*/ 0 w 941"/>
                <a:gd name="T41" fmla="*/ 0 h 1081"/>
                <a:gd name="T42" fmla="*/ 0 w 941"/>
                <a:gd name="T43" fmla="*/ 0 h 1081"/>
                <a:gd name="T44" fmla="*/ 0 w 941"/>
                <a:gd name="T45" fmla="*/ 0 h 1081"/>
                <a:gd name="T46" fmla="*/ 0 w 941"/>
                <a:gd name="T47" fmla="*/ 0 h 1081"/>
                <a:gd name="T48" fmla="*/ 0 w 941"/>
                <a:gd name="T49" fmla="*/ 0 h 1081"/>
                <a:gd name="T50" fmla="*/ 0 w 941"/>
                <a:gd name="T51" fmla="*/ 0 h 1081"/>
                <a:gd name="T52" fmla="*/ 0 w 941"/>
                <a:gd name="T53" fmla="*/ 0 h 1081"/>
                <a:gd name="T54" fmla="*/ 0 w 941"/>
                <a:gd name="T55" fmla="*/ 0 h 1081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941" h="1081">
                  <a:moveTo>
                    <a:pt x="138" y="824"/>
                  </a:moveTo>
                  <a:lnTo>
                    <a:pt x="154" y="824"/>
                  </a:lnTo>
                  <a:lnTo>
                    <a:pt x="872" y="0"/>
                  </a:lnTo>
                  <a:lnTo>
                    <a:pt x="941" y="0"/>
                  </a:lnTo>
                  <a:lnTo>
                    <a:pt x="941" y="1081"/>
                  </a:lnTo>
                  <a:lnTo>
                    <a:pt x="921" y="1079"/>
                  </a:lnTo>
                  <a:lnTo>
                    <a:pt x="903" y="1076"/>
                  </a:lnTo>
                  <a:lnTo>
                    <a:pt x="886" y="1076"/>
                  </a:lnTo>
                  <a:lnTo>
                    <a:pt x="872" y="1075"/>
                  </a:lnTo>
                  <a:lnTo>
                    <a:pt x="859" y="1076"/>
                  </a:lnTo>
                  <a:lnTo>
                    <a:pt x="843" y="1076"/>
                  </a:lnTo>
                  <a:lnTo>
                    <a:pt x="824" y="1079"/>
                  </a:lnTo>
                  <a:lnTo>
                    <a:pt x="803" y="1081"/>
                  </a:lnTo>
                  <a:lnTo>
                    <a:pt x="803" y="219"/>
                  </a:lnTo>
                  <a:lnTo>
                    <a:pt x="786" y="219"/>
                  </a:lnTo>
                  <a:lnTo>
                    <a:pt x="129" y="984"/>
                  </a:lnTo>
                  <a:lnTo>
                    <a:pt x="106" y="1011"/>
                  </a:lnTo>
                  <a:lnTo>
                    <a:pt x="83" y="1036"/>
                  </a:lnTo>
                  <a:lnTo>
                    <a:pt x="64" y="1059"/>
                  </a:lnTo>
                  <a:lnTo>
                    <a:pt x="48" y="1081"/>
                  </a:lnTo>
                  <a:lnTo>
                    <a:pt x="0" y="1081"/>
                  </a:lnTo>
                  <a:lnTo>
                    <a:pt x="0" y="0"/>
                  </a:lnTo>
                  <a:lnTo>
                    <a:pt x="10" y="2"/>
                  </a:lnTo>
                  <a:lnTo>
                    <a:pt x="25" y="3"/>
                  </a:lnTo>
                  <a:lnTo>
                    <a:pt x="44" y="4"/>
                  </a:lnTo>
                  <a:lnTo>
                    <a:pt x="69" y="4"/>
                  </a:lnTo>
                  <a:lnTo>
                    <a:pt x="138" y="0"/>
                  </a:lnTo>
                  <a:lnTo>
                    <a:pt x="138" y="824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5" name="Freeform 40"/>
            <p:cNvSpPr>
              <a:spLocks/>
            </p:cNvSpPr>
            <p:nvPr userDrawn="1"/>
          </p:nvSpPr>
          <p:spPr bwMode="auto">
            <a:xfrm>
              <a:off x="2316" y="1595"/>
              <a:ext cx="55" cy="64"/>
            </a:xfrm>
            <a:custGeom>
              <a:avLst/>
              <a:gdLst>
                <a:gd name="T0" fmla="*/ 0 w 942"/>
                <a:gd name="T1" fmla="*/ 0 h 1081"/>
                <a:gd name="T2" fmla="*/ 0 w 942"/>
                <a:gd name="T3" fmla="*/ 0 h 1081"/>
                <a:gd name="T4" fmla="*/ 0 w 942"/>
                <a:gd name="T5" fmla="*/ 0 h 1081"/>
                <a:gd name="T6" fmla="*/ 0 w 942"/>
                <a:gd name="T7" fmla="*/ 0 h 1081"/>
                <a:gd name="T8" fmla="*/ 0 w 942"/>
                <a:gd name="T9" fmla="*/ 0 h 1081"/>
                <a:gd name="T10" fmla="*/ 0 w 942"/>
                <a:gd name="T11" fmla="*/ 0 h 1081"/>
                <a:gd name="T12" fmla="*/ 0 w 942"/>
                <a:gd name="T13" fmla="*/ 0 h 1081"/>
                <a:gd name="T14" fmla="*/ 0 w 942"/>
                <a:gd name="T15" fmla="*/ 0 h 1081"/>
                <a:gd name="T16" fmla="*/ 0 w 942"/>
                <a:gd name="T17" fmla="*/ 0 h 1081"/>
                <a:gd name="T18" fmla="*/ 0 w 942"/>
                <a:gd name="T19" fmla="*/ 0 h 1081"/>
                <a:gd name="T20" fmla="*/ 0 w 942"/>
                <a:gd name="T21" fmla="*/ 0 h 1081"/>
                <a:gd name="T22" fmla="*/ 0 w 942"/>
                <a:gd name="T23" fmla="*/ 0 h 1081"/>
                <a:gd name="T24" fmla="*/ 0 w 942"/>
                <a:gd name="T25" fmla="*/ 0 h 1081"/>
                <a:gd name="T26" fmla="*/ 0 w 942"/>
                <a:gd name="T27" fmla="*/ 0 h 1081"/>
                <a:gd name="T28" fmla="*/ 0 w 942"/>
                <a:gd name="T29" fmla="*/ 0 h 1081"/>
                <a:gd name="T30" fmla="*/ 0 w 942"/>
                <a:gd name="T31" fmla="*/ 0 h 1081"/>
                <a:gd name="T32" fmla="*/ 0 w 942"/>
                <a:gd name="T33" fmla="*/ 0 h 1081"/>
                <a:gd name="T34" fmla="*/ 0 w 942"/>
                <a:gd name="T35" fmla="*/ 0 h 1081"/>
                <a:gd name="T36" fmla="*/ 0 w 942"/>
                <a:gd name="T37" fmla="*/ 0 h 1081"/>
                <a:gd name="T38" fmla="*/ 0 w 942"/>
                <a:gd name="T39" fmla="*/ 0 h 1081"/>
                <a:gd name="T40" fmla="*/ 0 w 942"/>
                <a:gd name="T41" fmla="*/ 0 h 1081"/>
                <a:gd name="T42" fmla="*/ 0 w 942"/>
                <a:gd name="T43" fmla="*/ 0 h 1081"/>
                <a:gd name="T44" fmla="*/ 0 w 942"/>
                <a:gd name="T45" fmla="*/ 0 h 1081"/>
                <a:gd name="T46" fmla="*/ 0 w 942"/>
                <a:gd name="T47" fmla="*/ 0 h 1081"/>
                <a:gd name="T48" fmla="*/ 0 w 942"/>
                <a:gd name="T49" fmla="*/ 0 h 1081"/>
                <a:gd name="T50" fmla="*/ 0 w 942"/>
                <a:gd name="T51" fmla="*/ 0 h 1081"/>
                <a:gd name="T52" fmla="*/ 0 w 942"/>
                <a:gd name="T53" fmla="*/ 0 h 1081"/>
                <a:gd name="T54" fmla="*/ 0 w 942"/>
                <a:gd name="T55" fmla="*/ 0 h 1081"/>
                <a:gd name="T56" fmla="*/ 0 w 942"/>
                <a:gd name="T57" fmla="*/ 0 h 1081"/>
                <a:gd name="T58" fmla="*/ 0 w 942"/>
                <a:gd name="T59" fmla="*/ 0 h 1081"/>
                <a:gd name="T60" fmla="*/ 0 w 942"/>
                <a:gd name="T61" fmla="*/ 0 h 1081"/>
                <a:gd name="T62" fmla="*/ 0 w 942"/>
                <a:gd name="T63" fmla="*/ 0 h 1081"/>
                <a:gd name="T64" fmla="*/ 0 w 942"/>
                <a:gd name="T65" fmla="*/ 0 h 1081"/>
                <a:gd name="T66" fmla="*/ 0 w 942"/>
                <a:gd name="T67" fmla="*/ 0 h 1081"/>
                <a:gd name="T68" fmla="*/ 0 w 942"/>
                <a:gd name="T69" fmla="*/ 0 h 1081"/>
                <a:gd name="T70" fmla="*/ 0 w 942"/>
                <a:gd name="T71" fmla="*/ 0 h 1081"/>
                <a:gd name="T72" fmla="*/ 0 w 942"/>
                <a:gd name="T73" fmla="*/ 0 h 1081"/>
                <a:gd name="T74" fmla="*/ 0 w 942"/>
                <a:gd name="T75" fmla="*/ 0 h 1081"/>
                <a:gd name="T76" fmla="*/ 0 w 942"/>
                <a:gd name="T77" fmla="*/ 0 h 1081"/>
                <a:gd name="T78" fmla="*/ 0 w 942"/>
                <a:gd name="T79" fmla="*/ 0 h 1081"/>
                <a:gd name="T80" fmla="*/ 0 w 942"/>
                <a:gd name="T81" fmla="*/ 0 h 1081"/>
                <a:gd name="T82" fmla="*/ 0 w 942"/>
                <a:gd name="T83" fmla="*/ 0 h 1081"/>
                <a:gd name="T84" fmla="*/ 0 w 942"/>
                <a:gd name="T85" fmla="*/ 0 h 1081"/>
                <a:gd name="T86" fmla="*/ 0 w 942"/>
                <a:gd name="T87" fmla="*/ 0 h 1081"/>
                <a:gd name="T88" fmla="*/ 0 w 942"/>
                <a:gd name="T89" fmla="*/ 0 h 1081"/>
                <a:gd name="T90" fmla="*/ 0 w 942"/>
                <a:gd name="T91" fmla="*/ 0 h 1081"/>
                <a:gd name="T92" fmla="*/ 0 w 942"/>
                <a:gd name="T93" fmla="*/ 0 h 1081"/>
                <a:gd name="T94" fmla="*/ 0 w 942"/>
                <a:gd name="T95" fmla="*/ 0 h 1081"/>
                <a:gd name="T96" fmla="*/ 0 w 942"/>
                <a:gd name="T97" fmla="*/ 0 h 1081"/>
                <a:gd name="T98" fmla="*/ 0 w 942"/>
                <a:gd name="T99" fmla="*/ 0 h 1081"/>
                <a:gd name="T100" fmla="*/ 0 w 942"/>
                <a:gd name="T101" fmla="*/ 0 h 1081"/>
                <a:gd name="T102" fmla="*/ 0 w 942"/>
                <a:gd name="T103" fmla="*/ 0 h 1081"/>
                <a:gd name="T104" fmla="*/ 0 w 942"/>
                <a:gd name="T105" fmla="*/ 0 h 1081"/>
                <a:gd name="T106" fmla="*/ 0 w 942"/>
                <a:gd name="T107" fmla="*/ 0 h 1081"/>
                <a:gd name="T108" fmla="*/ 0 w 942"/>
                <a:gd name="T109" fmla="*/ 0 h 1081"/>
                <a:gd name="T110" fmla="*/ 0 w 942"/>
                <a:gd name="T111" fmla="*/ 0 h 1081"/>
                <a:gd name="T112" fmla="*/ 0 w 942"/>
                <a:gd name="T113" fmla="*/ 0 h 108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942" h="1081">
                  <a:moveTo>
                    <a:pt x="69" y="4"/>
                  </a:moveTo>
                  <a:lnTo>
                    <a:pt x="96" y="3"/>
                  </a:lnTo>
                  <a:lnTo>
                    <a:pt x="139" y="0"/>
                  </a:lnTo>
                  <a:lnTo>
                    <a:pt x="139" y="453"/>
                  </a:lnTo>
                  <a:lnTo>
                    <a:pt x="472" y="461"/>
                  </a:lnTo>
                  <a:lnTo>
                    <a:pt x="489" y="460"/>
                  </a:lnTo>
                  <a:lnTo>
                    <a:pt x="509" y="460"/>
                  </a:lnTo>
                  <a:lnTo>
                    <a:pt x="528" y="459"/>
                  </a:lnTo>
                  <a:lnTo>
                    <a:pt x="549" y="459"/>
                  </a:lnTo>
                  <a:lnTo>
                    <a:pt x="570" y="458"/>
                  </a:lnTo>
                  <a:lnTo>
                    <a:pt x="592" y="457"/>
                  </a:lnTo>
                  <a:lnTo>
                    <a:pt x="614" y="457"/>
                  </a:lnTo>
                  <a:lnTo>
                    <a:pt x="639" y="456"/>
                  </a:lnTo>
                  <a:lnTo>
                    <a:pt x="662" y="456"/>
                  </a:lnTo>
                  <a:lnTo>
                    <a:pt x="684" y="454"/>
                  </a:lnTo>
                  <a:lnTo>
                    <a:pt x="707" y="454"/>
                  </a:lnTo>
                  <a:lnTo>
                    <a:pt x="727" y="454"/>
                  </a:lnTo>
                  <a:lnTo>
                    <a:pt x="747" y="453"/>
                  </a:lnTo>
                  <a:lnTo>
                    <a:pt x="766" y="453"/>
                  </a:lnTo>
                  <a:lnTo>
                    <a:pt x="785" y="453"/>
                  </a:lnTo>
                  <a:lnTo>
                    <a:pt x="802" y="453"/>
                  </a:lnTo>
                  <a:lnTo>
                    <a:pt x="802" y="0"/>
                  </a:lnTo>
                  <a:lnTo>
                    <a:pt x="843" y="3"/>
                  </a:lnTo>
                  <a:lnTo>
                    <a:pt x="873" y="4"/>
                  </a:lnTo>
                  <a:lnTo>
                    <a:pt x="900" y="3"/>
                  </a:lnTo>
                  <a:lnTo>
                    <a:pt x="942" y="0"/>
                  </a:lnTo>
                  <a:lnTo>
                    <a:pt x="942" y="1081"/>
                  </a:lnTo>
                  <a:lnTo>
                    <a:pt x="913" y="1079"/>
                  </a:lnTo>
                  <a:lnTo>
                    <a:pt x="902" y="1079"/>
                  </a:lnTo>
                  <a:lnTo>
                    <a:pt x="894" y="1078"/>
                  </a:lnTo>
                  <a:lnTo>
                    <a:pt x="873" y="1075"/>
                  </a:lnTo>
                  <a:lnTo>
                    <a:pt x="849" y="1078"/>
                  </a:lnTo>
                  <a:lnTo>
                    <a:pt x="827" y="1079"/>
                  </a:lnTo>
                  <a:lnTo>
                    <a:pt x="802" y="1081"/>
                  </a:lnTo>
                  <a:lnTo>
                    <a:pt x="802" y="537"/>
                  </a:lnTo>
                  <a:lnTo>
                    <a:pt x="692" y="535"/>
                  </a:lnTo>
                  <a:lnTo>
                    <a:pt x="564" y="529"/>
                  </a:lnTo>
                  <a:lnTo>
                    <a:pt x="379" y="529"/>
                  </a:lnTo>
                  <a:lnTo>
                    <a:pt x="367" y="529"/>
                  </a:lnTo>
                  <a:lnTo>
                    <a:pt x="351" y="530"/>
                  </a:lnTo>
                  <a:lnTo>
                    <a:pt x="332" y="530"/>
                  </a:lnTo>
                  <a:lnTo>
                    <a:pt x="310" y="531"/>
                  </a:lnTo>
                  <a:lnTo>
                    <a:pt x="289" y="533"/>
                  </a:lnTo>
                  <a:lnTo>
                    <a:pt x="272" y="534"/>
                  </a:lnTo>
                  <a:lnTo>
                    <a:pt x="259" y="535"/>
                  </a:lnTo>
                  <a:lnTo>
                    <a:pt x="250" y="535"/>
                  </a:lnTo>
                  <a:lnTo>
                    <a:pt x="139" y="537"/>
                  </a:lnTo>
                  <a:lnTo>
                    <a:pt x="139" y="1081"/>
                  </a:lnTo>
                  <a:lnTo>
                    <a:pt x="110" y="1079"/>
                  </a:lnTo>
                  <a:lnTo>
                    <a:pt x="99" y="1079"/>
                  </a:lnTo>
                  <a:lnTo>
                    <a:pt x="91" y="1078"/>
                  </a:lnTo>
                  <a:lnTo>
                    <a:pt x="69" y="1075"/>
                  </a:lnTo>
                  <a:lnTo>
                    <a:pt x="37" y="1078"/>
                  </a:lnTo>
                  <a:lnTo>
                    <a:pt x="0" y="1081"/>
                  </a:lnTo>
                  <a:lnTo>
                    <a:pt x="0" y="0"/>
                  </a:lnTo>
                  <a:lnTo>
                    <a:pt x="40" y="3"/>
                  </a:lnTo>
                  <a:lnTo>
                    <a:pt x="69" y="4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6" name="Freeform 41"/>
            <p:cNvSpPr>
              <a:spLocks/>
            </p:cNvSpPr>
            <p:nvPr userDrawn="1"/>
          </p:nvSpPr>
          <p:spPr bwMode="auto">
            <a:xfrm>
              <a:off x="2269" y="1595"/>
              <a:ext cx="34" cy="64"/>
            </a:xfrm>
            <a:custGeom>
              <a:avLst/>
              <a:gdLst>
                <a:gd name="T0" fmla="*/ 0 w 571"/>
                <a:gd name="T1" fmla="*/ 0 h 1075"/>
                <a:gd name="T2" fmla="*/ 0 w 571"/>
                <a:gd name="T3" fmla="*/ 0 h 1075"/>
                <a:gd name="T4" fmla="*/ 0 w 571"/>
                <a:gd name="T5" fmla="*/ 0 h 1075"/>
                <a:gd name="T6" fmla="*/ 0 w 571"/>
                <a:gd name="T7" fmla="*/ 0 h 1075"/>
                <a:gd name="T8" fmla="*/ 0 w 571"/>
                <a:gd name="T9" fmla="*/ 0 h 1075"/>
                <a:gd name="T10" fmla="*/ 0 w 571"/>
                <a:gd name="T11" fmla="*/ 0 h 1075"/>
                <a:gd name="T12" fmla="*/ 0 w 571"/>
                <a:gd name="T13" fmla="*/ 0 h 1075"/>
                <a:gd name="T14" fmla="*/ 0 w 571"/>
                <a:gd name="T15" fmla="*/ 0 h 1075"/>
                <a:gd name="T16" fmla="*/ 0 w 571"/>
                <a:gd name="T17" fmla="*/ 0 h 1075"/>
                <a:gd name="T18" fmla="*/ 0 w 571"/>
                <a:gd name="T19" fmla="*/ 0 h 1075"/>
                <a:gd name="T20" fmla="*/ 0 w 571"/>
                <a:gd name="T21" fmla="*/ 0 h 1075"/>
                <a:gd name="T22" fmla="*/ 0 w 571"/>
                <a:gd name="T23" fmla="*/ 0 h 1075"/>
                <a:gd name="T24" fmla="*/ 0 w 571"/>
                <a:gd name="T25" fmla="*/ 0 h 1075"/>
                <a:gd name="T26" fmla="*/ 0 w 571"/>
                <a:gd name="T27" fmla="*/ 0 h 1075"/>
                <a:gd name="T28" fmla="*/ 0 w 571"/>
                <a:gd name="T29" fmla="*/ 0 h 1075"/>
                <a:gd name="T30" fmla="*/ 0 w 571"/>
                <a:gd name="T31" fmla="*/ 0 h 1075"/>
                <a:gd name="T32" fmla="*/ 0 w 571"/>
                <a:gd name="T33" fmla="*/ 0 h 1075"/>
                <a:gd name="T34" fmla="*/ 0 w 571"/>
                <a:gd name="T35" fmla="*/ 0 h 1075"/>
                <a:gd name="T36" fmla="*/ 0 w 571"/>
                <a:gd name="T37" fmla="*/ 0 h 1075"/>
                <a:gd name="T38" fmla="*/ 0 w 571"/>
                <a:gd name="T39" fmla="*/ 0 h 1075"/>
                <a:gd name="T40" fmla="*/ 0 w 571"/>
                <a:gd name="T41" fmla="*/ 0 h 1075"/>
                <a:gd name="T42" fmla="*/ 0 w 571"/>
                <a:gd name="T43" fmla="*/ 0 h 1075"/>
                <a:gd name="T44" fmla="*/ 0 w 571"/>
                <a:gd name="T45" fmla="*/ 0 h 1075"/>
                <a:gd name="T46" fmla="*/ 0 w 571"/>
                <a:gd name="T47" fmla="*/ 0 h 1075"/>
                <a:gd name="T48" fmla="*/ 0 w 571"/>
                <a:gd name="T49" fmla="*/ 0 h 1075"/>
                <a:gd name="T50" fmla="*/ 0 w 571"/>
                <a:gd name="T51" fmla="*/ 0 h 1075"/>
                <a:gd name="T52" fmla="*/ 0 w 571"/>
                <a:gd name="T53" fmla="*/ 0 h 1075"/>
                <a:gd name="T54" fmla="*/ 0 w 571"/>
                <a:gd name="T55" fmla="*/ 0 h 1075"/>
                <a:gd name="T56" fmla="*/ 0 w 571"/>
                <a:gd name="T57" fmla="*/ 0 h 1075"/>
                <a:gd name="T58" fmla="*/ 0 w 571"/>
                <a:gd name="T59" fmla="*/ 0 h 1075"/>
                <a:gd name="T60" fmla="*/ 0 w 571"/>
                <a:gd name="T61" fmla="*/ 0 h 1075"/>
                <a:gd name="T62" fmla="*/ 0 w 571"/>
                <a:gd name="T63" fmla="*/ 0 h 1075"/>
                <a:gd name="T64" fmla="*/ 0 w 571"/>
                <a:gd name="T65" fmla="*/ 0 h 1075"/>
                <a:gd name="T66" fmla="*/ 0 w 571"/>
                <a:gd name="T67" fmla="*/ 0 h 1075"/>
                <a:gd name="T68" fmla="*/ 0 w 571"/>
                <a:gd name="T69" fmla="*/ 0 h 1075"/>
                <a:gd name="T70" fmla="*/ 0 w 571"/>
                <a:gd name="T71" fmla="*/ 0 h 1075"/>
                <a:gd name="T72" fmla="*/ 0 w 571"/>
                <a:gd name="T73" fmla="*/ 0 h 1075"/>
                <a:gd name="T74" fmla="*/ 0 w 571"/>
                <a:gd name="T75" fmla="*/ 0 h 1075"/>
                <a:gd name="T76" fmla="*/ 0 w 571"/>
                <a:gd name="T77" fmla="*/ 0 h 1075"/>
                <a:gd name="T78" fmla="*/ 0 w 571"/>
                <a:gd name="T79" fmla="*/ 0 h 1075"/>
                <a:gd name="T80" fmla="*/ 0 w 571"/>
                <a:gd name="T81" fmla="*/ 0 h 1075"/>
                <a:gd name="T82" fmla="*/ 0 w 571"/>
                <a:gd name="T83" fmla="*/ 0 h 1075"/>
                <a:gd name="T84" fmla="*/ 0 w 571"/>
                <a:gd name="T85" fmla="*/ 0 h 1075"/>
                <a:gd name="T86" fmla="*/ 0 w 571"/>
                <a:gd name="T87" fmla="*/ 0 h 1075"/>
                <a:gd name="T88" fmla="*/ 0 w 571"/>
                <a:gd name="T89" fmla="*/ 0 h 1075"/>
                <a:gd name="T90" fmla="*/ 0 w 571"/>
                <a:gd name="T91" fmla="*/ 0 h 1075"/>
                <a:gd name="T92" fmla="*/ 0 w 571"/>
                <a:gd name="T93" fmla="*/ 0 h 1075"/>
                <a:gd name="T94" fmla="*/ 0 w 571"/>
                <a:gd name="T95" fmla="*/ 0 h 1075"/>
                <a:gd name="T96" fmla="*/ 0 w 571"/>
                <a:gd name="T97" fmla="*/ 0 h 1075"/>
                <a:gd name="T98" fmla="*/ 0 w 571"/>
                <a:gd name="T99" fmla="*/ 0 h 1075"/>
                <a:gd name="T100" fmla="*/ 0 w 571"/>
                <a:gd name="T101" fmla="*/ 0 h 1075"/>
                <a:gd name="T102" fmla="*/ 0 w 571"/>
                <a:gd name="T103" fmla="*/ 0 h 1075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571" h="1075">
                  <a:moveTo>
                    <a:pt x="266" y="999"/>
                  </a:moveTo>
                  <a:lnTo>
                    <a:pt x="318" y="998"/>
                  </a:lnTo>
                  <a:lnTo>
                    <a:pt x="362" y="997"/>
                  </a:lnTo>
                  <a:lnTo>
                    <a:pt x="397" y="996"/>
                  </a:lnTo>
                  <a:lnTo>
                    <a:pt x="425" y="996"/>
                  </a:lnTo>
                  <a:lnTo>
                    <a:pt x="440" y="996"/>
                  </a:lnTo>
                  <a:lnTo>
                    <a:pt x="456" y="995"/>
                  </a:lnTo>
                  <a:lnTo>
                    <a:pt x="472" y="994"/>
                  </a:lnTo>
                  <a:lnTo>
                    <a:pt x="488" y="994"/>
                  </a:lnTo>
                  <a:lnTo>
                    <a:pt x="505" y="990"/>
                  </a:lnTo>
                  <a:lnTo>
                    <a:pt x="524" y="987"/>
                  </a:lnTo>
                  <a:lnTo>
                    <a:pt x="545" y="984"/>
                  </a:lnTo>
                  <a:lnTo>
                    <a:pt x="571" y="981"/>
                  </a:lnTo>
                  <a:lnTo>
                    <a:pt x="569" y="998"/>
                  </a:lnTo>
                  <a:lnTo>
                    <a:pt x="565" y="1014"/>
                  </a:lnTo>
                  <a:lnTo>
                    <a:pt x="564" y="1030"/>
                  </a:lnTo>
                  <a:lnTo>
                    <a:pt x="565" y="1042"/>
                  </a:lnTo>
                  <a:lnTo>
                    <a:pt x="565" y="1051"/>
                  </a:lnTo>
                  <a:lnTo>
                    <a:pt x="571" y="1075"/>
                  </a:lnTo>
                  <a:lnTo>
                    <a:pt x="0" y="1075"/>
                  </a:lnTo>
                  <a:lnTo>
                    <a:pt x="0" y="0"/>
                  </a:lnTo>
                  <a:lnTo>
                    <a:pt x="559" y="0"/>
                  </a:lnTo>
                  <a:lnTo>
                    <a:pt x="557" y="29"/>
                  </a:lnTo>
                  <a:lnTo>
                    <a:pt x="556" y="49"/>
                  </a:lnTo>
                  <a:lnTo>
                    <a:pt x="557" y="67"/>
                  </a:lnTo>
                  <a:lnTo>
                    <a:pt x="559" y="96"/>
                  </a:lnTo>
                  <a:lnTo>
                    <a:pt x="540" y="91"/>
                  </a:lnTo>
                  <a:lnTo>
                    <a:pt x="523" y="88"/>
                  </a:lnTo>
                  <a:lnTo>
                    <a:pt x="508" y="86"/>
                  </a:lnTo>
                  <a:lnTo>
                    <a:pt x="497" y="84"/>
                  </a:lnTo>
                  <a:lnTo>
                    <a:pt x="478" y="82"/>
                  </a:lnTo>
                  <a:lnTo>
                    <a:pt x="457" y="80"/>
                  </a:lnTo>
                  <a:lnTo>
                    <a:pt x="438" y="79"/>
                  </a:lnTo>
                  <a:lnTo>
                    <a:pt x="419" y="78"/>
                  </a:lnTo>
                  <a:lnTo>
                    <a:pt x="261" y="76"/>
                  </a:lnTo>
                  <a:lnTo>
                    <a:pt x="139" y="76"/>
                  </a:lnTo>
                  <a:lnTo>
                    <a:pt x="139" y="471"/>
                  </a:lnTo>
                  <a:lnTo>
                    <a:pt x="427" y="471"/>
                  </a:lnTo>
                  <a:lnTo>
                    <a:pt x="473" y="467"/>
                  </a:lnTo>
                  <a:lnTo>
                    <a:pt x="524" y="463"/>
                  </a:lnTo>
                  <a:lnTo>
                    <a:pt x="521" y="487"/>
                  </a:lnTo>
                  <a:lnTo>
                    <a:pt x="520" y="504"/>
                  </a:lnTo>
                  <a:lnTo>
                    <a:pt x="521" y="521"/>
                  </a:lnTo>
                  <a:lnTo>
                    <a:pt x="524" y="548"/>
                  </a:lnTo>
                  <a:lnTo>
                    <a:pt x="473" y="545"/>
                  </a:lnTo>
                  <a:lnTo>
                    <a:pt x="427" y="540"/>
                  </a:lnTo>
                  <a:lnTo>
                    <a:pt x="139" y="540"/>
                  </a:lnTo>
                  <a:lnTo>
                    <a:pt x="139" y="1002"/>
                  </a:lnTo>
                  <a:lnTo>
                    <a:pt x="153" y="1001"/>
                  </a:lnTo>
                  <a:lnTo>
                    <a:pt x="179" y="1001"/>
                  </a:lnTo>
                  <a:lnTo>
                    <a:pt x="217" y="1000"/>
                  </a:lnTo>
                  <a:lnTo>
                    <a:pt x="266" y="999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7" name="Freeform 42"/>
            <p:cNvSpPr>
              <a:spLocks/>
            </p:cNvSpPr>
            <p:nvPr userDrawn="1"/>
          </p:nvSpPr>
          <p:spPr bwMode="auto">
            <a:xfrm>
              <a:off x="2187" y="1595"/>
              <a:ext cx="66" cy="64"/>
            </a:xfrm>
            <a:custGeom>
              <a:avLst/>
              <a:gdLst>
                <a:gd name="T0" fmla="*/ 0 w 1117"/>
                <a:gd name="T1" fmla="*/ 0 h 1086"/>
                <a:gd name="T2" fmla="*/ 0 w 1117"/>
                <a:gd name="T3" fmla="*/ 0 h 1086"/>
                <a:gd name="T4" fmla="*/ 0 w 1117"/>
                <a:gd name="T5" fmla="*/ 0 h 1086"/>
                <a:gd name="T6" fmla="*/ 0 w 1117"/>
                <a:gd name="T7" fmla="*/ 0 h 1086"/>
                <a:gd name="T8" fmla="*/ 0 w 1117"/>
                <a:gd name="T9" fmla="*/ 0 h 1086"/>
                <a:gd name="T10" fmla="*/ 0 w 1117"/>
                <a:gd name="T11" fmla="*/ 0 h 1086"/>
                <a:gd name="T12" fmla="*/ 0 w 1117"/>
                <a:gd name="T13" fmla="*/ 0 h 1086"/>
                <a:gd name="T14" fmla="*/ 0 w 1117"/>
                <a:gd name="T15" fmla="*/ 0 h 1086"/>
                <a:gd name="T16" fmla="*/ 0 w 1117"/>
                <a:gd name="T17" fmla="*/ 0 h 1086"/>
                <a:gd name="T18" fmla="*/ 0 w 1117"/>
                <a:gd name="T19" fmla="*/ 0 h 1086"/>
                <a:gd name="T20" fmla="*/ 0 w 1117"/>
                <a:gd name="T21" fmla="*/ 0 h 1086"/>
                <a:gd name="T22" fmla="*/ 0 w 1117"/>
                <a:gd name="T23" fmla="*/ 0 h 1086"/>
                <a:gd name="T24" fmla="*/ 0 w 1117"/>
                <a:gd name="T25" fmla="*/ 0 h 1086"/>
                <a:gd name="T26" fmla="*/ 0 w 1117"/>
                <a:gd name="T27" fmla="*/ 0 h 1086"/>
                <a:gd name="T28" fmla="*/ 0 w 1117"/>
                <a:gd name="T29" fmla="*/ 0 h 1086"/>
                <a:gd name="T30" fmla="*/ 0 w 1117"/>
                <a:gd name="T31" fmla="*/ 0 h 1086"/>
                <a:gd name="T32" fmla="*/ 0 w 1117"/>
                <a:gd name="T33" fmla="*/ 0 h 1086"/>
                <a:gd name="T34" fmla="*/ 0 w 1117"/>
                <a:gd name="T35" fmla="*/ 0 h 1086"/>
                <a:gd name="T36" fmla="*/ 0 w 1117"/>
                <a:gd name="T37" fmla="*/ 0 h 1086"/>
                <a:gd name="T38" fmla="*/ 0 w 1117"/>
                <a:gd name="T39" fmla="*/ 0 h 1086"/>
                <a:gd name="T40" fmla="*/ 0 w 1117"/>
                <a:gd name="T41" fmla="*/ 0 h 1086"/>
                <a:gd name="T42" fmla="*/ 0 w 1117"/>
                <a:gd name="T43" fmla="*/ 0 h 1086"/>
                <a:gd name="T44" fmla="*/ 0 w 1117"/>
                <a:gd name="T45" fmla="*/ 0 h 1086"/>
                <a:gd name="T46" fmla="*/ 0 w 1117"/>
                <a:gd name="T47" fmla="*/ 0 h 1086"/>
                <a:gd name="T48" fmla="*/ 0 w 1117"/>
                <a:gd name="T49" fmla="*/ 0 h 1086"/>
                <a:gd name="T50" fmla="*/ 0 w 1117"/>
                <a:gd name="T51" fmla="*/ 0 h 1086"/>
                <a:gd name="T52" fmla="*/ 0 w 1117"/>
                <a:gd name="T53" fmla="*/ 0 h 1086"/>
                <a:gd name="T54" fmla="*/ 0 w 1117"/>
                <a:gd name="T55" fmla="*/ 0 h 1086"/>
                <a:gd name="T56" fmla="*/ 0 w 1117"/>
                <a:gd name="T57" fmla="*/ 0 h 1086"/>
                <a:gd name="T58" fmla="*/ 0 w 1117"/>
                <a:gd name="T59" fmla="*/ 0 h 1086"/>
                <a:gd name="T60" fmla="*/ 0 w 1117"/>
                <a:gd name="T61" fmla="*/ 0 h 1086"/>
                <a:gd name="T62" fmla="*/ 0 w 1117"/>
                <a:gd name="T63" fmla="*/ 0 h 1086"/>
                <a:gd name="T64" fmla="*/ 0 w 1117"/>
                <a:gd name="T65" fmla="*/ 0 h 1086"/>
                <a:gd name="T66" fmla="*/ 0 w 1117"/>
                <a:gd name="T67" fmla="*/ 0 h 1086"/>
                <a:gd name="T68" fmla="*/ 0 w 1117"/>
                <a:gd name="T69" fmla="*/ 0 h 1086"/>
                <a:gd name="T70" fmla="*/ 0 w 1117"/>
                <a:gd name="T71" fmla="*/ 0 h 1086"/>
                <a:gd name="T72" fmla="*/ 0 w 1117"/>
                <a:gd name="T73" fmla="*/ 0 h 1086"/>
                <a:gd name="T74" fmla="*/ 0 w 1117"/>
                <a:gd name="T75" fmla="*/ 0 h 1086"/>
                <a:gd name="T76" fmla="*/ 0 w 1117"/>
                <a:gd name="T77" fmla="*/ 0 h 1086"/>
                <a:gd name="T78" fmla="*/ 0 w 1117"/>
                <a:gd name="T79" fmla="*/ 0 h 1086"/>
                <a:gd name="T80" fmla="*/ 0 w 1117"/>
                <a:gd name="T81" fmla="*/ 0 h 1086"/>
                <a:gd name="T82" fmla="*/ 0 w 1117"/>
                <a:gd name="T83" fmla="*/ 0 h 1086"/>
                <a:gd name="T84" fmla="*/ 0 w 1117"/>
                <a:gd name="T85" fmla="*/ 0 h 1086"/>
                <a:gd name="T86" fmla="*/ 0 w 1117"/>
                <a:gd name="T87" fmla="*/ 0 h 1086"/>
                <a:gd name="T88" fmla="*/ 0 w 1117"/>
                <a:gd name="T89" fmla="*/ 0 h 1086"/>
                <a:gd name="T90" fmla="*/ 0 w 1117"/>
                <a:gd name="T91" fmla="*/ 0 h 1086"/>
                <a:gd name="T92" fmla="*/ 0 w 1117"/>
                <a:gd name="T93" fmla="*/ 0 h 1086"/>
                <a:gd name="T94" fmla="*/ 0 w 1117"/>
                <a:gd name="T95" fmla="*/ 0 h 1086"/>
                <a:gd name="T96" fmla="*/ 0 w 1117"/>
                <a:gd name="T97" fmla="*/ 0 h 1086"/>
                <a:gd name="T98" fmla="*/ 0 w 1117"/>
                <a:gd name="T99" fmla="*/ 0 h 1086"/>
                <a:gd name="T100" fmla="*/ 0 w 1117"/>
                <a:gd name="T101" fmla="*/ 0 h 1086"/>
                <a:gd name="T102" fmla="*/ 0 w 1117"/>
                <a:gd name="T103" fmla="*/ 0 h 1086"/>
                <a:gd name="T104" fmla="*/ 0 w 1117"/>
                <a:gd name="T105" fmla="*/ 0 h 1086"/>
                <a:gd name="T106" fmla="*/ 0 w 1117"/>
                <a:gd name="T107" fmla="*/ 0 h 1086"/>
                <a:gd name="T108" fmla="*/ 0 w 1117"/>
                <a:gd name="T109" fmla="*/ 0 h 1086"/>
                <a:gd name="T110" fmla="*/ 0 w 1117"/>
                <a:gd name="T111" fmla="*/ 0 h 1086"/>
                <a:gd name="T112" fmla="*/ 0 w 1117"/>
                <a:gd name="T113" fmla="*/ 0 h 1086"/>
                <a:gd name="T114" fmla="*/ 0 w 1117"/>
                <a:gd name="T115" fmla="*/ 0 h 1086"/>
                <a:gd name="T116" fmla="*/ 0 w 1117"/>
                <a:gd name="T117" fmla="*/ 0 h 1086"/>
                <a:gd name="T118" fmla="*/ 0 w 1117"/>
                <a:gd name="T119" fmla="*/ 0 h 1086"/>
                <a:gd name="T120" fmla="*/ 0 w 1117"/>
                <a:gd name="T121" fmla="*/ 0 h 1086"/>
                <a:gd name="T122" fmla="*/ 0 w 1117"/>
                <a:gd name="T123" fmla="*/ 0 h 108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117" h="1086">
                  <a:moveTo>
                    <a:pt x="140" y="1004"/>
                  </a:moveTo>
                  <a:lnTo>
                    <a:pt x="489" y="1004"/>
                  </a:lnTo>
                  <a:lnTo>
                    <a:pt x="489" y="0"/>
                  </a:lnTo>
                  <a:lnTo>
                    <a:pt x="506" y="2"/>
                  </a:lnTo>
                  <a:lnTo>
                    <a:pt x="524" y="4"/>
                  </a:lnTo>
                  <a:lnTo>
                    <a:pt x="541" y="4"/>
                  </a:lnTo>
                  <a:lnTo>
                    <a:pt x="559" y="5"/>
                  </a:lnTo>
                  <a:lnTo>
                    <a:pt x="581" y="4"/>
                  </a:lnTo>
                  <a:lnTo>
                    <a:pt x="599" y="4"/>
                  </a:lnTo>
                  <a:lnTo>
                    <a:pt x="615" y="2"/>
                  </a:lnTo>
                  <a:lnTo>
                    <a:pt x="627" y="0"/>
                  </a:lnTo>
                  <a:lnTo>
                    <a:pt x="627" y="1004"/>
                  </a:lnTo>
                  <a:lnTo>
                    <a:pt x="978" y="1004"/>
                  </a:lnTo>
                  <a:lnTo>
                    <a:pt x="978" y="0"/>
                  </a:lnTo>
                  <a:lnTo>
                    <a:pt x="995" y="2"/>
                  </a:lnTo>
                  <a:lnTo>
                    <a:pt x="1012" y="4"/>
                  </a:lnTo>
                  <a:lnTo>
                    <a:pt x="1029" y="4"/>
                  </a:lnTo>
                  <a:lnTo>
                    <a:pt x="1047" y="5"/>
                  </a:lnTo>
                  <a:lnTo>
                    <a:pt x="1065" y="4"/>
                  </a:lnTo>
                  <a:lnTo>
                    <a:pt x="1082" y="4"/>
                  </a:lnTo>
                  <a:lnTo>
                    <a:pt x="1100" y="2"/>
                  </a:lnTo>
                  <a:lnTo>
                    <a:pt x="1117" y="0"/>
                  </a:lnTo>
                  <a:lnTo>
                    <a:pt x="1117" y="1086"/>
                  </a:lnTo>
                  <a:lnTo>
                    <a:pt x="1086" y="1086"/>
                  </a:lnTo>
                  <a:lnTo>
                    <a:pt x="1052" y="1086"/>
                  </a:lnTo>
                  <a:lnTo>
                    <a:pt x="1012" y="1085"/>
                  </a:lnTo>
                  <a:lnTo>
                    <a:pt x="969" y="1085"/>
                  </a:lnTo>
                  <a:lnTo>
                    <a:pt x="944" y="1084"/>
                  </a:lnTo>
                  <a:lnTo>
                    <a:pt x="920" y="1084"/>
                  </a:lnTo>
                  <a:lnTo>
                    <a:pt x="896" y="1084"/>
                  </a:lnTo>
                  <a:lnTo>
                    <a:pt x="870" y="1084"/>
                  </a:lnTo>
                  <a:lnTo>
                    <a:pt x="844" y="1083"/>
                  </a:lnTo>
                  <a:lnTo>
                    <a:pt x="818" y="1083"/>
                  </a:lnTo>
                  <a:lnTo>
                    <a:pt x="791" y="1083"/>
                  </a:lnTo>
                  <a:lnTo>
                    <a:pt x="763" y="1083"/>
                  </a:lnTo>
                  <a:lnTo>
                    <a:pt x="736" y="1081"/>
                  </a:lnTo>
                  <a:lnTo>
                    <a:pt x="709" y="1081"/>
                  </a:lnTo>
                  <a:lnTo>
                    <a:pt x="683" y="1081"/>
                  </a:lnTo>
                  <a:lnTo>
                    <a:pt x="657" y="1081"/>
                  </a:lnTo>
                  <a:lnTo>
                    <a:pt x="632" y="1080"/>
                  </a:lnTo>
                  <a:lnTo>
                    <a:pt x="606" y="1080"/>
                  </a:lnTo>
                  <a:lnTo>
                    <a:pt x="582" y="1080"/>
                  </a:lnTo>
                  <a:lnTo>
                    <a:pt x="559" y="1080"/>
                  </a:lnTo>
                  <a:lnTo>
                    <a:pt x="197" y="1080"/>
                  </a:lnTo>
                  <a:lnTo>
                    <a:pt x="172" y="1081"/>
                  </a:lnTo>
                  <a:lnTo>
                    <a:pt x="143" y="1081"/>
                  </a:lnTo>
                  <a:lnTo>
                    <a:pt x="112" y="1083"/>
                  </a:lnTo>
                  <a:lnTo>
                    <a:pt x="77" y="1084"/>
                  </a:lnTo>
                  <a:lnTo>
                    <a:pt x="45" y="1084"/>
                  </a:lnTo>
                  <a:lnTo>
                    <a:pt x="22" y="1085"/>
                  </a:lnTo>
                  <a:lnTo>
                    <a:pt x="7" y="1086"/>
                  </a:lnTo>
                  <a:lnTo>
                    <a:pt x="0" y="1086"/>
                  </a:lnTo>
                  <a:lnTo>
                    <a:pt x="0" y="0"/>
                  </a:lnTo>
                  <a:lnTo>
                    <a:pt x="16" y="2"/>
                  </a:lnTo>
                  <a:lnTo>
                    <a:pt x="33" y="4"/>
                  </a:lnTo>
                  <a:lnTo>
                    <a:pt x="51" y="4"/>
                  </a:lnTo>
                  <a:lnTo>
                    <a:pt x="69" y="5"/>
                  </a:lnTo>
                  <a:lnTo>
                    <a:pt x="86" y="4"/>
                  </a:lnTo>
                  <a:lnTo>
                    <a:pt x="104" y="4"/>
                  </a:lnTo>
                  <a:lnTo>
                    <a:pt x="122" y="2"/>
                  </a:lnTo>
                  <a:lnTo>
                    <a:pt x="140" y="0"/>
                  </a:lnTo>
                  <a:lnTo>
                    <a:pt x="140" y="1004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8" name="Freeform 43"/>
            <p:cNvSpPr>
              <a:spLocks/>
            </p:cNvSpPr>
            <p:nvPr userDrawn="1"/>
          </p:nvSpPr>
          <p:spPr bwMode="auto">
            <a:xfrm>
              <a:off x="2162" y="1595"/>
              <a:ext cx="8" cy="64"/>
            </a:xfrm>
            <a:custGeom>
              <a:avLst/>
              <a:gdLst>
                <a:gd name="T0" fmla="*/ 0 w 140"/>
                <a:gd name="T1" fmla="*/ 0 h 1081"/>
                <a:gd name="T2" fmla="*/ 0 w 140"/>
                <a:gd name="T3" fmla="*/ 0 h 1081"/>
                <a:gd name="T4" fmla="*/ 0 w 140"/>
                <a:gd name="T5" fmla="*/ 0 h 1081"/>
                <a:gd name="T6" fmla="*/ 0 w 140"/>
                <a:gd name="T7" fmla="*/ 0 h 1081"/>
                <a:gd name="T8" fmla="*/ 0 w 140"/>
                <a:gd name="T9" fmla="*/ 0 h 1081"/>
                <a:gd name="T10" fmla="*/ 0 w 140"/>
                <a:gd name="T11" fmla="*/ 0 h 1081"/>
                <a:gd name="T12" fmla="*/ 0 w 140"/>
                <a:gd name="T13" fmla="*/ 0 h 1081"/>
                <a:gd name="T14" fmla="*/ 0 w 140"/>
                <a:gd name="T15" fmla="*/ 0 h 1081"/>
                <a:gd name="T16" fmla="*/ 0 w 140"/>
                <a:gd name="T17" fmla="*/ 0 h 1081"/>
                <a:gd name="T18" fmla="*/ 0 w 140"/>
                <a:gd name="T19" fmla="*/ 0 h 1081"/>
                <a:gd name="T20" fmla="*/ 0 w 140"/>
                <a:gd name="T21" fmla="*/ 0 h 1081"/>
                <a:gd name="T22" fmla="*/ 0 w 140"/>
                <a:gd name="T23" fmla="*/ 0 h 1081"/>
                <a:gd name="T24" fmla="*/ 0 w 140"/>
                <a:gd name="T25" fmla="*/ 0 h 1081"/>
                <a:gd name="T26" fmla="*/ 0 w 140"/>
                <a:gd name="T27" fmla="*/ 0 h 1081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40" h="1081">
                  <a:moveTo>
                    <a:pt x="140" y="0"/>
                  </a:moveTo>
                  <a:lnTo>
                    <a:pt x="140" y="1081"/>
                  </a:lnTo>
                  <a:lnTo>
                    <a:pt x="111" y="1078"/>
                  </a:lnTo>
                  <a:lnTo>
                    <a:pt x="26" y="1078"/>
                  </a:lnTo>
                  <a:lnTo>
                    <a:pt x="0" y="1081"/>
                  </a:lnTo>
                  <a:lnTo>
                    <a:pt x="0" y="0"/>
                  </a:lnTo>
                  <a:lnTo>
                    <a:pt x="17" y="2"/>
                  </a:lnTo>
                  <a:lnTo>
                    <a:pt x="34" y="3"/>
                  </a:lnTo>
                  <a:lnTo>
                    <a:pt x="52" y="4"/>
                  </a:lnTo>
                  <a:lnTo>
                    <a:pt x="70" y="4"/>
                  </a:lnTo>
                  <a:lnTo>
                    <a:pt x="91" y="4"/>
                  </a:lnTo>
                  <a:lnTo>
                    <a:pt x="110" y="3"/>
                  </a:lnTo>
                  <a:lnTo>
                    <a:pt x="126" y="2"/>
                  </a:lnTo>
                  <a:lnTo>
                    <a:pt x="140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9" name="Freeform 44"/>
            <p:cNvSpPr>
              <a:spLocks noEditPoints="1"/>
            </p:cNvSpPr>
            <p:nvPr userDrawn="1"/>
          </p:nvSpPr>
          <p:spPr bwMode="auto">
            <a:xfrm>
              <a:off x="2113" y="1595"/>
              <a:ext cx="41" cy="64"/>
            </a:xfrm>
            <a:custGeom>
              <a:avLst/>
              <a:gdLst>
                <a:gd name="T0" fmla="*/ 0 w 688"/>
                <a:gd name="T1" fmla="*/ 0 h 1078"/>
                <a:gd name="T2" fmla="*/ 0 w 688"/>
                <a:gd name="T3" fmla="*/ 0 h 1078"/>
                <a:gd name="T4" fmla="*/ 0 w 688"/>
                <a:gd name="T5" fmla="*/ 0 h 1078"/>
                <a:gd name="T6" fmla="*/ 0 w 688"/>
                <a:gd name="T7" fmla="*/ 0 h 1078"/>
                <a:gd name="T8" fmla="*/ 0 w 688"/>
                <a:gd name="T9" fmla="*/ 0 h 1078"/>
                <a:gd name="T10" fmla="*/ 0 w 688"/>
                <a:gd name="T11" fmla="*/ 0 h 1078"/>
                <a:gd name="T12" fmla="*/ 0 w 688"/>
                <a:gd name="T13" fmla="*/ 0 h 1078"/>
                <a:gd name="T14" fmla="*/ 0 w 688"/>
                <a:gd name="T15" fmla="*/ 0 h 1078"/>
                <a:gd name="T16" fmla="*/ 0 w 688"/>
                <a:gd name="T17" fmla="*/ 0 h 1078"/>
                <a:gd name="T18" fmla="*/ 0 w 688"/>
                <a:gd name="T19" fmla="*/ 0 h 1078"/>
                <a:gd name="T20" fmla="*/ 0 w 688"/>
                <a:gd name="T21" fmla="*/ 0 h 1078"/>
                <a:gd name="T22" fmla="*/ 0 w 688"/>
                <a:gd name="T23" fmla="*/ 0 h 1078"/>
                <a:gd name="T24" fmla="*/ 0 w 688"/>
                <a:gd name="T25" fmla="*/ 0 h 1078"/>
                <a:gd name="T26" fmla="*/ 0 w 688"/>
                <a:gd name="T27" fmla="*/ 0 h 1078"/>
                <a:gd name="T28" fmla="*/ 0 w 688"/>
                <a:gd name="T29" fmla="*/ 0 h 1078"/>
                <a:gd name="T30" fmla="*/ 0 w 688"/>
                <a:gd name="T31" fmla="*/ 0 h 1078"/>
                <a:gd name="T32" fmla="*/ 0 w 688"/>
                <a:gd name="T33" fmla="*/ 0 h 1078"/>
                <a:gd name="T34" fmla="*/ 0 w 688"/>
                <a:gd name="T35" fmla="*/ 0 h 1078"/>
                <a:gd name="T36" fmla="*/ 0 w 688"/>
                <a:gd name="T37" fmla="*/ 0 h 1078"/>
                <a:gd name="T38" fmla="*/ 0 w 688"/>
                <a:gd name="T39" fmla="*/ 0 h 1078"/>
                <a:gd name="T40" fmla="*/ 0 w 688"/>
                <a:gd name="T41" fmla="*/ 0 h 1078"/>
                <a:gd name="T42" fmla="*/ 0 w 688"/>
                <a:gd name="T43" fmla="*/ 0 h 1078"/>
                <a:gd name="T44" fmla="*/ 0 w 688"/>
                <a:gd name="T45" fmla="*/ 0 h 1078"/>
                <a:gd name="T46" fmla="*/ 0 w 688"/>
                <a:gd name="T47" fmla="*/ 0 h 1078"/>
                <a:gd name="T48" fmla="*/ 0 w 688"/>
                <a:gd name="T49" fmla="*/ 0 h 1078"/>
                <a:gd name="T50" fmla="*/ 0 w 688"/>
                <a:gd name="T51" fmla="*/ 0 h 1078"/>
                <a:gd name="T52" fmla="*/ 0 w 688"/>
                <a:gd name="T53" fmla="*/ 0 h 1078"/>
                <a:gd name="T54" fmla="*/ 0 w 688"/>
                <a:gd name="T55" fmla="*/ 0 h 1078"/>
                <a:gd name="T56" fmla="*/ 0 w 688"/>
                <a:gd name="T57" fmla="*/ 0 h 1078"/>
                <a:gd name="T58" fmla="*/ 0 w 688"/>
                <a:gd name="T59" fmla="*/ 0 h 1078"/>
                <a:gd name="T60" fmla="*/ 0 w 688"/>
                <a:gd name="T61" fmla="*/ 0 h 1078"/>
                <a:gd name="T62" fmla="*/ 0 w 688"/>
                <a:gd name="T63" fmla="*/ 0 h 1078"/>
                <a:gd name="T64" fmla="*/ 0 w 688"/>
                <a:gd name="T65" fmla="*/ 0 h 1078"/>
                <a:gd name="T66" fmla="*/ 0 w 688"/>
                <a:gd name="T67" fmla="*/ 0 h 1078"/>
                <a:gd name="T68" fmla="*/ 0 w 688"/>
                <a:gd name="T69" fmla="*/ 0 h 1078"/>
                <a:gd name="T70" fmla="*/ 0 w 688"/>
                <a:gd name="T71" fmla="*/ 0 h 1078"/>
                <a:gd name="T72" fmla="*/ 0 w 688"/>
                <a:gd name="T73" fmla="*/ 0 h 1078"/>
                <a:gd name="T74" fmla="*/ 0 w 688"/>
                <a:gd name="T75" fmla="*/ 0 h 1078"/>
                <a:gd name="T76" fmla="*/ 0 w 688"/>
                <a:gd name="T77" fmla="*/ 0 h 1078"/>
                <a:gd name="T78" fmla="*/ 0 w 688"/>
                <a:gd name="T79" fmla="*/ 0 h 1078"/>
                <a:gd name="T80" fmla="*/ 0 w 688"/>
                <a:gd name="T81" fmla="*/ 0 h 1078"/>
                <a:gd name="T82" fmla="*/ 0 w 688"/>
                <a:gd name="T83" fmla="*/ 0 h 1078"/>
                <a:gd name="T84" fmla="*/ 0 w 688"/>
                <a:gd name="T85" fmla="*/ 0 h 1078"/>
                <a:gd name="T86" fmla="*/ 0 w 688"/>
                <a:gd name="T87" fmla="*/ 0 h 1078"/>
                <a:gd name="T88" fmla="*/ 0 w 688"/>
                <a:gd name="T89" fmla="*/ 0 h 1078"/>
                <a:gd name="T90" fmla="*/ 0 w 688"/>
                <a:gd name="T91" fmla="*/ 0 h 1078"/>
                <a:gd name="T92" fmla="*/ 0 w 688"/>
                <a:gd name="T93" fmla="*/ 0 h 1078"/>
                <a:gd name="T94" fmla="*/ 0 w 688"/>
                <a:gd name="T95" fmla="*/ 0 h 1078"/>
                <a:gd name="T96" fmla="*/ 0 w 688"/>
                <a:gd name="T97" fmla="*/ 0 h 1078"/>
                <a:gd name="T98" fmla="*/ 0 w 688"/>
                <a:gd name="T99" fmla="*/ 0 h 1078"/>
                <a:gd name="T100" fmla="*/ 0 w 688"/>
                <a:gd name="T101" fmla="*/ 0 h 1078"/>
                <a:gd name="T102" fmla="*/ 0 w 688"/>
                <a:gd name="T103" fmla="*/ 0 h 1078"/>
                <a:gd name="T104" fmla="*/ 0 w 688"/>
                <a:gd name="T105" fmla="*/ 0 h 1078"/>
                <a:gd name="T106" fmla="*/ 0 w 688"/>
                <a:gd name="T107" fmla="*/ 0 h 1078"/>
                <a:gd name="T108" fmla="*/ 0 w 688"/>
                <a:gd name="T109" fmla="*/ 0 h 1078"/>
                <a:gd name="T110" fmla="*/ 0 w 688"/>
                <a:gd name="T111" fmla="*/ 0 h 1078"/>
                <a:gd name="T112" fmla="*/ 0 w 688"/>
                <a:gd name="T113" fmla="*/ 0 h 1078"/>
                <a:gd name="T114" fmla="*/ 0 w 688"/>
                <a:gd name="T115" fmla="*/ 0 h 1078"/>
                <a:gd name="T116" fmla="*/ 0 w 688"/>
                <a:gd name="T117" fmla="*/ 0 h 1078"/>
                <a:gd name="T118" fmla="*/ 0 w 688"/>
                <a:gd name="T119" fmla="*/ 0 h 1078"/>
                <a:gd name="T120" fmla="*/ 0 w 688"/>
                <a:gd name="T121" fmla="*/ 0 h 107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688" h="1078">
                  <a:moveTo>
                    <a:pt x="40" y="3"/>
                  </a:moveTo>
                  <a:lnTo>
                    <a:pt x="68" y="4"/>
                  </a:lnTo>
                  <a:lnTo>
                    <a:pt x="95" y="3"/>
                  </a:lnTo>
                  <a:lnTo>
                    <a:pt x="138" y="0"/>
                  </a:lnTo>
                  <a:lnTo>
                    <a:pt x="138" y="488"/>
                  </a:lnTo>
                  <a:lnTo>
                    <a:pt x="282" y="488"/>
                  </a:lnTo>
                  <a:lnTo>
                    <a:pt x="318" y="489"/>
                  </a:lnTo>
                  <a:lnTo>
                    <a:pt x="353" y="491"/>
                  </a:lnTo>
                  <a:lnTo>
                    <a:pt x="386" y="492"/>
                  </a:lnTo>
                  <a:lnTo>
                    <a:pt x="418" y="495"/>
                  </a:lnTo>
                  <a:lnTo>
                    <a:pt x="446" y="498"/>
                  </a:lnTo>
                  <a:lnTo>
                    <a:pt x="474" y="502"/>
                  </a:lnTo>
                  <a:lnTo>
                    <a:pt x="499" y="508"/>
                  </a:lnTo>
                  <a:lnTo>
                    <a:pt x="521" y="513"/>
                  </a:lnTo>
                  <a:lnTo>
                    <a:pt x="544" y="519"/>
                  </a:lnTo>
                  <a:lnTo>
                    <a:pt x="563" y="527"/>
                  </a:lnTo>
                  <a:lnTo>
                    <a:pt x="582" y="536"/>
                  </a:lnTo>
                  <a:lnTo>
                    <a:pt x="598" y="546"/>
                  </a:lnTo>
                  <a:lnTo>
                    <a:pt x="614" y="556"/>
                  </a:lnTo>
                  <a:lnTo>
                    <a:pt x="626" y="568"/>
                  </a:lnTo>
                  <a:lnTo>
                    <a:pt x="639" y="581"/>
                  </a:lnTo>
                  <a:lnTo>
                    <a:pt x="648" y="595"/>
                  </a:lnTo>
                  <a:lnTo>
                    <a:pt x="658" y="609"/>
                  </a:lnTo>
                  <a:lnTo>
                    <a:pt x="666" y="625"/>
                  </a:lnTo>
                  <a:lnTo>
                    <a:pt x="673" y="642"/>
                  </a:lnTo>
                  <a:lnTo>
                    <a:pt x="678" y="661"/>
                  </a:lnTo>
                  <a:lnTo>
                    <a:pt x="682" y="681"/>
                  </a:lnTo>
                  <a:lnTo>
                    <a:pt x="686" y="702"/>
                  </a:lnTo>
                  <a:lnTo>
                    <a:pt x="687" y="724"/>
                  </a:lnTo>
                  <a:lnTo>
                    <a:pt x="688" y="747"/>
                  </a:lnTo>
                  <a:lnTo>
                    <a:pt x="688" y="764"/>
                  </a:lnTo>
                  <a:lnTo>
                    <a:pt x="687" y="781"/>
                  </a:lnTo>
                  <a:lnTo>
                    <a:pt x="684" y="798"/>
                  </a:lnTo>
                  <a:lnTo>
                    <a:pt x="682" y="814"/>
                  </a:lnTo>
                  <a:lnTo>
                    <a:pt x="680" y="829"/>
                  </a:lnTo>
                  <a:lnTo>
                    <a:pt x="677" y="844"/>
                  </a:lnTo>
                  <a:lnTo>
                    <a:pt x="673" y="859"/>
                  </a:lnTo>
                  <a:lnTo>
                    <a:pt x="669" y="873"/>
                  </a:lnTo>
                  <a:lnTo>
                    <a:pt x="663" y="885"/>
                  </a:lnTo>
                  <a:lnTo>
                    <a:pt x="657" y="898"/>
                  </a:lnTo>
                  <a:lnTo>
                    <a:pt x="651" y="911"/>
                  </a:lnTo>
                  <a:lnTo>
                    <a:pt x="644" y="923"/>
                  </a:lnTo>
                  <a:lnTo>
                    <a:pt x="636" y="933"/>
                  </a:lnTo>
                  <a:lnTo>
                    <a:pt x="627" y="944"/>
                  </a:lnTo>
                  <a:lnTo>
                    <a:pt x="619" y="954"/>
                  </a:lnTo>
                  <a:lnTo>
                    <a:pt x="609" y="964"/>
                  </a:lnTo>
                  <a:lnTo>
                    <a:pt x="599" y="973"/>
                  </a:lnTo>
                  <a:lnTo>
                    <a:pt x="587" y="982"/>
                  </a:lnTo>
                  <a:lnTo>
                    <a:pt x="575" y="990"/>
                  </a:lnTo>
                  <a:lnTo>
                    <a:pt x="563" y="999"/>
                  </a:lnTo>
                  <a:lnTo>
                    <a:pt x="549" y="1007"/>
                  </a:lnTo>
                  <a:lnTo>
                    <a:pt x="535" y="1015"/>
                  </a:lnTo>
                  <a:lnTo>
                    <a:pt x="519" y="1022"/>
                  </a:lnTo>
                  <a:lnTo>
                    <a:pt x="504" y="1029"/>
                  </a:lnTo>
                  <a:lnTo>
                    <a:pt x="487" y="1035"/>
                  </a:lnTo>
                  <a:lnTo>
                    <a:pt x="470" y="1041"/>
                  </a:lnTo>
                  <a:lnTo>
                    <a:pt x="452" y="1047"/>
                  </a:lnTo>
                  <a:lnTo>
                    <a:pt x="433" y="1052"/>
                  </a:lnTo>
                  <a:lnTo>
                    <a:pt x="394" y="1062"/>
                  </a:lnTo>
                  <a:lnTo>
                    <a:pt x="352" y="1070"/>
                  </a:lnTo>
                  <a:lnTo>
                    <a:pt x="339" y="1071"/>
                  </a:lnTo>
                  <a:lnTo>
                    <a:pt x="321" y="1072"/>
                  </a:lnTo>
                  <a:lnTo>
                    <a:pt x="300" y="1073"/>
                  </a:lnTo>
                  <a:lnTo>
                    <a:pt x="275" y="1074"/>
                  </a:lnTo>
                  <a:lnTo>
                    <a:pt x="245" y="1076"/>
                  </a:lnTo>
                  <a:lnTo>
                    <a:pt x="213" y="1076"/>
                  </a:lnTo>
                  <a:lnTo>
                    <a:pt x="178" y="1078"/>
                  </a:lnTo>
                  <a:lnTo>
                    <a:pt x="141" y="1078"/>
                  </a:lnTo>
                  <a:lnTo>
                    <a:pt x="0" y="1078"/>
                  </a:lnTo>
                  <a:lnTo>
                    <a:pt x="0" y="0"/>
                  </a:lnTo>
                  <a:lnTo>
                    <a:pt x="40" y="3"/>
                  </a:lnTo>
                  <a:close/>
                  <a:moveTo>
                    <a:pt x="514" y="881"/>
                  </a:moveTo>
                  <a:lnTo>
                    <a:pt x="521" y="867"/>
                  </a:lnTo>
                  <a:lnTo>
                    <a:pt x="527" y="852"/>
                  </a:lnTo>
                  <a:lnTo>
                    <a:pt x="532" y="838"/>
                  </a:lnTo>
                  <a:lnTo>
                    <a:pt x="536" y="822"/>
                  </a:lnTo>
                  <a:lnTo>
                    <a:pt x="539" y="806"/>
                  </a:lnTo>
                  <a:lnTo>
                    <a:pt x="541" y="790"/>
                  </a:lnTo>
                  <a:lnTo>
                    <a:pt x="543" y="772"/>
                  </a:lnTo>
                  <a:lnTo>
                    <a:pt x="544" y="755"/>
                  </a:lnTo>
                  <a:lnTo>
                    <a:pt x="543" y="735"/>
                  </a:lnTo>
                  <a:lnTo>
                    <a:pt x="540" y="714"/>
                  </a:lnTo>
                  <a:lnTo>
                    <a:pt x="537" y="695"/>
                  </a:lnTo>
                  <a:lnTo>
                    <a:pt x="532" y="677"/>
                  </a:lnTo>
                  <a:lnTo>
                    <a:pt x="526" y="660"/>
                  </a:lnTo>
                  <a:lnTo>
                    <a:pt x="518" y="644"/>
                  </a:lnTo>
                  <a:lnTo>
                    <a:pt x="509" y="630"/>
                  </a:lnTo>
                  <a:lnTo>
                    <a:pt x="498" y="615"/>
                  </a:lnTo>
                  <a:lnTo>
                    <a:pt x="486" y="602"/>
                  </a:lnTo>
                  <a:lnTo>
                    <a:pt x="474" y="590"/>
                  </a:lnTo>
                  <a:lnTo>
                    <a:pt x="459" y="581"/>
                  </a:lnTo>
                  <a:lnTo>
                    <a:pt x="443" y="571"/>
                  </a:lnTo>
                  <a:lnTo>
                    <a:pt x="426" y="565"/>
                  </a:lnTo>
                  <a:lnTo>
                    <a:pt x="407" y="558"/>
                  </a:lnTo>
                  <a:lnTo>
                    <a:pt x="387" y="554"/>
                  </a:lnTo>
                  <a:lnTo>
                    <a:pt x="366" y="552"/>
                  </a:lnTo>
                  <a:lnTo>
                    <a:pt x="356" y="551"/>
                  </a:lnTo>
                  <a:lnTo>
                    <a:pt x="347" y="550"/>
                  </a:lnTo>
                  <a:lnTo>
                    <a:pt x="338" y="550"/>
                  </a:lnTo>
                  <a:lnTo>
                    <a:pt x="329" y="549"/>
                  </a:lnTo>
                  <a:lnTo>
                    <a:pt x="318" y="549"/>
                  </a:lnTo>
                  <a:lnTo>
                    <a:pt x="304" y="549"/>
                  </a:lnTo>
                  <a:lnTo>
                    <a:pt x="288" y="549"/>
                  </a:lnTo>
                  <a:lnTo>
                    <a:pt x="269" y="548"/>
                  </a:lnTo>
                  <a:lnTo>
                    <a:pt x="138" y="548"/>
                  </a:lnTo>
                  <a:lnTo>
                    <a:pt x="138" y="1012"/>
                  </a:lnTo>
                  <a:lnTo>
                    <a:pt x="294" y="1012"/>
                  </a:lnTo>
                  <a:lnTo>
                    <a:pt x="313" y="1009"/>
                  </a:lnTo>
                  <a:lnTo>
                    <a:pt x="331" y="1005"/>
                  </a:lnTo>
                  <a:lnTo>
                    <a:pt x="349" y="1002"/>
                  </a:lnTo>
                  <a:lnTo>
                    <a:pt x="366" y="997"/>
                  </a:lnTo>
                  <a:lnTo>
                    <a:pt x="382" y="992"/>
                  </a:lnTo>
                  <a:lnTo>
                    <a:pt x="397" y="985"/>
                  </a:lnTo>
                  <a:lnTo>
                    <a:pt x="412" y="978"/>
                  </a:lnTo>
                  <a:lnTo>
                    <a:pt x="427" y="970"/>
                  </a:lnTo>
                  <a:lnTo>
                    <a:pt x="441" y="962"/>
                  </a:lnTo>
                  <a:lnTo>
                    <a:pt x="454" y="952"/>
                  </a:lnTo>
                  <a:lnTo>
                    <a:pt x="466" y="942"/>
                  </a:lnTo>
                  <a:lnTo>
                    <a:pt x="477" y="931"/>
                  </a:lnTo>
                  <a:lnTo>
                    <a:pt x="487" y="919"/>
                  </a:lnTo>
                  <a:lnTo>
                    <a:pt x="497" y="908"/>
                  </a:lnTo>
                  <a:lnTo>
                    <a:pt x="507" y="895"/>
                  </a:lnTo>
                  <a:lnTo>
                    <a:pt x="514" y="881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0" name="Freeform 45"/>
            <p:cNvSpPr>
              <a:spLocks noEditPoints="1"/>
            </p:cNvSpPr>
            <p:nvPr userDrawn="1"/>
          </p:nvSpPr>
          <p:spPr bwMode="auto">
            <a:xfrm>
              <a:off x="2058" y="1595"/>
              <a:ext cx="42" cy="64"/>
            </a:xfrm>
            <a:custGeom>
              <a:avLst/>
              <a:gdLst>
                <a:gd name="T0" fmla="*/ 0 w 707"/>
                <a:gd name="T1" fmla="*/ 0 h 1075"/>
                <a:gd name="T2" fmla="*/ 0 w 707"/>
                <a:gd name="T3" fmla="*/ 0 h 1075"/>
                <a:gd name="T4" fmla="*/ 0 w 707"/>
                <a:gd name="T5" fmla="*/ 0 h 1075"/>
                <a:gd name="T6" fmla="*/ 0 w 707"/>
                <a:gd name="T7" fmla="*/ 0 h 1075"/>
                <a:gd name="T8" fmla="*/ 0 w 707"/>
                <a:gd name="T9" fmla="*/ 0 h 1075"/>
                <a:gd name="T10" fmla="*/ 0 w 707"/>
                <a:gd name="T11" fmla="*/ 0 h 1075"/>
                <a:gd name="T12" fmla="*/ 0 w 707"/>
                <a:gd name="T13" fmla="*/ 0 h 1075"/>
                <a:gd name="T14" fmla="*/ 0 w 707"/>
                <a:gd name="T15" fmla="*/ 0 h 1075"/>
                <a:gd name="T16" fmla="*/ 0 w 707"/>
                <a:gd name="T17" fmla="*/ 0 h 1075"/>
                <a:gd name="T18" fmla="*/ 0 w 707"/>
                <a:gd name="T19" fmla="*/ 0 h 1075"/>
                <a:gd name="T20" fmla="*/ 0 w 707"/>
                <a:gd name="T21" fmla="*/ 0 h 1075"/>
                <a:gd name="T22" fmla="*/ 0 w 707"/>
                <a:gd name="T23" fmla="*/ 0 h 1075"/>
                <a:gd name="T24" fmla="*/ 0 w 707"/>
                <a:gd name="T25" fmla="*/ 0 h 1075"/>
                <a:gd name="T26" fmla="*/ 0 w 707"/>
                <a:gd name="T27" fmla="*/ 0 h 1075"/>
                <a:gd name="T28" fmla="*/ 0 w 707"/>
                <a:gd name="T29" fmla="*/ 0 h 1075"/>
                <a:gd name="T30" fmla="*/ 0 w 707"/>
                <a:gd name="T31" fmla="*/ 0 h 1075"/>
                <a:gd name="T32" fmla="*/ 0 w 707"/>
                <a:gd name="T33" fmla="*/ 0 h 1075"/>
                <a:gd name="T34" fmla="*/ 0 w 707"/>
                <a:gd name="T35" fmla="*/ 0 h 1075"/>
                <a:gd name="T36" fmla="*/ 0 w 707"/>
                <a:gd name="T37" fmla="*/ 0 h 1075"/>
                <a:gd name="T38" fmla="*/ 0 w 707"/>
                <a:gd name="T39" fmla="*/ 0 h 1075"/>
                <a:gd name="T40" fmla="*/ 0 w 707"/>
                <a:gd name="T41" fmla="*/ 0 h 1075"/>
                <a:gd name="T42" fmla="*/ 0 w 707"/>
                <a:gd name="T43" fmla="*/ 0 h 1075"/>
                <a:gd name="T44" fmla="*/ 0 w 707"/>
                <a:gd name="T45" fmla="*/ 0 h 1075"/>
                <a:gd name="T46" fmla="*/ 0 w 707"/>
                <a:gd name="T47" fmla="*/ 0 h 1075"/>
                <a:gd name="T48" fmla="*/ 0 w 707"/>
                <a:gd name="T49" fmla="*/ 0 h 1075"/>
                <a:gd name="T50" fmla="*/ 0 w 707"/>
                <a:gd name="T51" fmla="*/ 0 h 1075"/>
                <a:gd name="T52" fmla="*/ 0 w 707"/>
                <a:gd name="T53" fmla="*/ 0 h 1075"/>
                <a:gd name="T54" fmla="*/ 0 w 707"/>
                <a:gd name="T55" fmla="*/ 0 h 1075"/>
                <a:gd name="T56" fmla="*/ 0 w 707"/>
                <a:gd name="T57" fmla="*/ 0 h 1075"/>
                <a:gd name="T58" fmla="*/ 0 w 707"/>
                <a:gd name="T59" fmla="*/ 0 h 1075"/>
                <a:gd name="T60" fmla="*/ 0 w 707"/>
                <a:gd name="T61" fmla="*/ 0 h 1075"/>
                <a:gd name="T62" fmla="*/ 0 w 707"/>
                <a:gd name="T63" fmla="*/ 0 h 1075"/>
                <a:gd name="T64" fmla="*/ 0 w 707"/>
                <a:gd name="T65" fmla="*/ 0 h 1075"/>
                <a:gd name="T66" fmla="*/ 0 w 707"/>
                <a:gd name="T67" fmla="*/ 0 h 1075"/>
                <a:gd name="T68" fmla="*/ 0 w 707"/>
                <a:gd name="T69" fmla="*/ 0 h 1075"/>
                <a:gd name="T70" fmla="*/ 0 w 707"/>
                <a:gd name="T71" fmla="*/ 0 h 1075"/>
                <a:gd name="T72" fmla="*/ 0 w 707"/>
                <a:gd name="T73" fmla="*/ 0 h 1075"/>
                <a:gd name="T74" fmla="*/ 0 w 707"/>
                <a:gd name="T75" fmla="*/ 0 h 1075"/>
                <a:gd name="T76" fmla="*/ 0 w 707"/>
                <a:gd name="T77" fmla="*/ 0 h 1075"/>
                <a:gd name="T78" fmla="*/ 0 w 707"/>
                <a:gd name="T79" fmla="*/ 0 h 1075"/>
                <a:gd name="T80" fmla="*/ 0 w 707"/>
                <a:gd name="T81" fmla="*/ 0 h 1075"/>
                <a:gd name="T82" fmla="*/ 0 w 707"/>
                <a:gd name="T83" fmla="*/ 0 h 1075"/>
                <a:gd name="T84" fmla="*/ 0 w 707"/>
                <a:gd name="T85" fmla="*/ 0 h 1075"/>
                <a:gd name="T86" fmla="*/ 0 w 707"/>
                <a:gd name="T87" fmla="*/ 0 h 1075"/>
                <a:gd name="T88" fmla="*/ 0 w 707"/>
                <a:gd name="T89" fmla="*/ 0 h 1075"/>
                <a:gd name="T90" fmla="*/ 0 w 707"/>
                <a:gd name="T91" fmla="*/ 0 h 1075"/>
                <a:gd name="T92" fmla="*/ 0 w 707"/>
                <a:gd name="T93" fmla="*/ 0 h 1075"/>
                <a:gd name="T94" fmla="*/ 0 w 707"/>
                <a:gd name="T95" fmla="*/ 0 h 1075"/>
                <a:gd name="T96" fmla="*/ 0 w 707"/>
                <a:gd name="T97" fmla="*/ 0 h 1075"/>
                <a:gd name="T98" fmla="*/ 0 w 707"/>
                <a:gd name="T99" fmla="*/ 0 h 1075"/>
                <a:gd name="T100" fmla="*/ 0 w 707"/>
                <a:gd name="T101" fmla="*/ 0 h 1075"/>
                <a:gd name="T102" fmla="*/ 0 w 707"/>
                <a:gd name="T103" fmla="*/ 0 h 1075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707" h="1075">
                  <a:moveTo>
                    <a:pt x="140" y="1017"/>
                  </a:moveTo>
                  <a:lnTo>
                    <a:pt x="296" y="1017"/>
                  </a:lnTo>
                  <a:lnTo>
                    <a:pt x="315" y="1017"/>
                  </a:lnTo>
                  <a:lnTo>
                    <a:pt x="333" y="1015"/>
                  </a:lnTo>
                  <a:lnTo>
                    <a:pt x="351" y="1013"/>
                  </a:lnTo>
                  <a:lnTo>
                    <a:pt x="368" y="1010"/>
                  </a:lnTo>
                  <a:lnTo>
                    <a:pt x="385" y="1005"/>
                  </a:lnTo>
                  <a:lnTo>
                    <a:pt x="402" y="1000"/>
                  </a:lnTo>
                  <a:lnTo>
                    <a:pt x="418" y="994"/>
                  </a:lnTo>
                  <a:lnTo>
                    <a:pt x="434" y="987"/>
                  </a:lnTo>
                  <a:lnTo>
                    <a:pt x="448" y="979"/>
                  </a:lnTo>
                  <a:lnTo>
                    <a:pt x="462" y="970"/>
                  </a:lnTo>
                  <a:lnTo>
                    <a:pt x="475" y="960"/>
                  </a:lnTo>
                  <a:lnTo>
                    <a:pt x="487" y="949"/>
                  </a:lnTo>
                  <a:lnTo>
                    <a:pt x="498" y="938"/>
                  </a:lnTo>
                  <a:lnTo>
                    <a:pt x="508" y="926"/>
                  </a:lnTo>
                  <a:lnTo>
                    <a:pt x="518" y="913"/>
                  </a:lnTo>
                  <a:lnTo>
                    <a:pt x="527" y="899"/>
                  </a:lnTo>
                  <a:lnTo>
                    <a:pt x="535" y="885"/>
                  </a:lnTo>
                  <a:lnTo>
                    <a:pt x="542" y="871"/>
                  </a:lnTo>
                  <a:lnTo>
                    <a:pt x="547" y="855"/>
                  </a:lnTo>
                  <a:lnTo>
                    <a:pt x="553" y="840"/>
                  </a:lnTo>
                  <a:lnTo>
                    <a:pt x="556" y="824"/>
                  </a:lnTo>
                  <a:lnTo>
                    <a:pt x="559" y="807"/>
                  </a:lnTo>
                  <a:lnTo>
                    <a:pt x="560" y="790"/>
                  </a:lnTo>
                  <a:lnTo>
                    <a:pt x="561" y="773"/>
                  </a:lnTo>
                  <a:lnTo>
                    <a:pt x="560" y="752"/>
                  </a:lnTo>
                  <a:lnTo>
                    <a:pt x="559" y="730"/>
                  </a:lnTo>
                  <a:lnTo>
                    <a:pt x="556" y="711"/>
                  </a:lnTo>
                  <a:lnTo>
                    <a:pt x="552" y="693"/>
                  </a:lnTo>
                  <a:lnTo>
                    <a:pt x="545" y="675"/>
                  </a:lnTo>
                  <a:lnTo>
                    <a:pt x="539" y="659"/>
                  </a:lnTo>
                  <a:lnTo>
                    <a:pt x="530" y="644"/>
                  </a:lnTo>
                  <a:lnTo>
                    <a:pt x="521" y="631"/>
                  </a:lnTo>
                  <a:lnTo>
                    <a:pt x="510" y="619"/>
                  </a:lnTo>
                  <a:lnTo>
                    <a:pt x="499" y="607"/>
                  </a:lnTo>
                  <a:lnTo>
                    <a:pt x="487" y="597"/>
                  </a:lnTo>
                  <a:lnTo>
                    <a:pt x="473" y="587"/>
                  </a:lnTo>
                  <a:lnTo>
                    <a:pt x="458" y="579"/>
                  </a:lnTo>
                  <a:lnTo>
                    <a:pt x="443" y="571"/>
                  </a:lnTo>
                  <a:lnTo>
                    <a:pt x="427" y="564"/>
                  </a:lnTo>
                  <a:lnTo>
                    <a:pt x="410" y="557"/>
                  </a:lnTo>
                  <a:lnTo>
                    <a:pt x="391" y="553"/>
                  </a:lnTo>
                  <a:lnTo>
                    <a:pt x="371" y="548"/>
                  </a:lnTo>
                  <a:lnTo>
                    <a:pt x="350" y="545"/>
                  </a:lnTo>
                  <a:lnTo>
                    <a:pt x="328" y="541"/>
                  </a:lnTo>
                  <a:lnTo>
                    <a:pt x="306" y="539"/>
                  </a:lnTo>
                  <a:lnTo>
                    <a:pt x="284" y="537"/>
                  </a:lnTo>
                  <a:lnTo>
                    <a:pt x="259" y="536"/>
                  </a:lnTo>
                  <a:lnTo>
                    <a:pt x="235" y="536"/>
                  </a:lnTo>
                  <a:lnTo>
                    <a:pt x="140" y="536"/>
                  </a:lnTo>
                  <a:lnTo>
                    <a:pt x="140" y="1017"/>
                  </a:lnTo>
                  <a:close/>
                  <a:moveTo>
                    <a:pt x="262" y="60"/>
                  </a:moveTo>
                  <a:lnTo>
                    <a:pt x="140" y="60"/>
                  </a:lnTo>
                  <a:lnTo>
                    <a:pt x="140" y="474"/>
                  </a:lnTo>
                  <a:lnTo>
                    <a:pt x="195" y="474"/>
                  </a:lnTo>
                  <a:lnTo>
                    <a:pt x="229" y="474"/>
                  </a:lnTo>
                  <a:lnTo>
                    <a:pt x="260" y="472"/>
                  </a:lnTo>
                  <a:lnTo>
                    <a:pt x="289" y="471"/>
                  </a:lnTo>
                  <a:lnTo>
                    <a:pt x="314" y="469"/>
                  </a:lnTo>
                  <a:lnTo>
                    <a:pt x="339" y="465"/>
                  </a:lnTo>
                  <a:lnTo>
                    <a:pt x="363" y="460"/>
                  </a:lnTo>
                  <a:lnTo>
                    <a:pt x="386" y="452"/>
                  </a:lnTo>
                  <a:lnTo>
                    <a:pt x="410" y="444"/>
                  </a:lnTo>
                  <a:lnTo>
                    <a:pt x="423" y="436"/>
                  </a:lnTo>
                  <a:lnTo>
                    <a:pt x="436" y="429"/>
                  </a:lnTo>
                  <a:lnTo>
                    <a:pt x="449" y="420"/>
                  </a:lnTo>
                  <a:lnTo>
                    <a:pt x="461" y="412"/>
                  </a:lnTo>
                  <a:lnTo>
                    <a:pt x="471" y="401"/>
                  </a:lnTo>
                  <a:lnTo>
                    <a:pt x="481" y="391"/>
                  </a:lnTo>
                  <a:lnTo>
                    <a:pt x="490" y="379"/>
                  </a:lnTo>
                  <a:lnTo>
                    <a:pt x="498" y="367"/>
                  </a:lnTo>
                  <a:lnTo>
                    <a:pt x="506" y="354"/>
                  </a:lnTo>
                  <a:lnTo>
                    <a:pt x="512" y="340"/>
                  </a:lnTo>
                  <a:lnTo>
                    <a:pt x="518" y="326"/>
                  </a:lnTo>
                  <a:lnTo>
                    <a:pt x="523" y="312"/>
                  </a:lnTo>
                  <a:lnTo>
                    <a:pt x="526" y="297"/>
                  </a:lnTo>
                  <a:lnTo>
                    <a:pt x="529" y="282"/>
                  </a:lnTo>
                  <a:lnTo>
                    <a:pt x="530" y="268"/>
                  </a:lnTo>
                  <a:lnTo>
                    <a:pt x="530" y="252"/>
                  </a:lnTo>
                  <a:lnTo>
                    <a:pt x="530" y="235"/>
                  </a:lnTo>
                  <a:lnTo>
                    <a:pt x="529" y="218"/>
                  </a:lnTo>
                  <a:lnTo>
                    <a:pt x="526" y="202"/>
                  </a:lnTo>
                  <a:lnTo>
                    <a:pt x="523" y="187"/>
                  </a:lnTo>
                  <a:lnTo>
                    <a:pt x="519" y="173"/>
                  </a:lnTo>
                  <a:lnTo>
                    <a:pt x="514" y="160"/>
                  </a:lnTo>
                  <a:lnTo>
                    <a:pt x="507" y="149"/>
                  </a:lnTo>
                  <a:lnTo>
                    <a:pt x="500" y="137"/>
                  </a:lnTo>
                  <a:lnTo>
                    <a:pt x="491" y="126"/>
                  </a:lnTo>
                  <a:lnTo>
                    <a:pt x="482" y="117"/>
                  </a:lnTo>
                  <a:lnTo>
                    <a:pt x="472" y="108"/>
                  </a:lnTo>
                  <a:lnTo>
                    <a:pt x="462" y="100"/>
                  </a:lnTo>
                  <a:lnTo>
                    <a:pt x="450" y="92"/>
                  </a:lnTo>
                  <a:lnTo>
                    <a:pt x="437" y="86"/>
                  </a:lnTo>
                  <a:lnTo>
                    <a:pt x="423" y="81"/>
                  </a:lnTo>
                  <a:lnTo>
                    <a:pt x="410" y="77"/>
                  </a:lnTo>
                  <a:lnTo>
                    <a:pt x="394" y="72"/>
                  </a:lnTo>
                  <a:lnTo>
                    <a:pt x="378" y="69"/>
                  </a:lnTo>
                  <a:lnTo>
                    <a:pt x="361" y="66"/>
                  </a:lnTo>
                  <a:lnTo>
                    <a:pt x="343" y="64"/>
                  </a:lnTo>
                  <a:lnTo>
                    <a:pt x="324" y="62"/>
                  </a:lnTo>
                  <a:lnTo>
                    <a:pt x="305" y="61"/>
                  </a:lnTo>
                  <a:lnTo>
                    <a:pt x="284" y="60"/>
                  </a:lnTo>
                  <a:lnTo>
                    <a:pt x="262" y="60"/>
                  </a:lnTo>
                  <a:close/>
                  <a:moveTo>
                    <a:pt x="0" y="0"/>
                  </a:moveTo>
                  <a:lnTo>
                    <a:pt x="318" y="0"/>
                  </a:lnTo>
                  <a:lnTo>
                    <a:pt x="346" y="0"/>
                  </a:lnTo>
                  <a:lnTo>
                    <a:pt x="374" y="1"/>
                  </a:lnTo>
                  <a:lnTo>
                    <a:pt x="400" y="3"/>
                  </a:lnTo>
                  <a:lnTo>
                    <a:pt x="425" y="5"/>
                  </a:lnTo>
                  <a:lnTo>
                    <a:pt x="449" y="9"/>
                  </a:lnTo>
                  <a:lnTo>
                    <a:pt x="471" y="12"/>
                  </a:lnTo>
                  <a:lnTo>
                    <a:pt x="491" y="16"/>
                  </a:lnTo>
                  <a:lnTo>
                    <a:pt x="511" y="20"/>
                  </a:lnTo>
                  <a:lnTo>
                    <a:pt x="530" y="27"/>
                  </a:lnTo>
                  <a:lnTo>
                    <a:pt x="548" y="33"/>
                  </a:lnTo>
                  <a:lnTo>
                    <a:pt x="564" y="40"/>
                  </a:lnTo>
                  <a:lnTo>
                    <a:pt x="580" y="49"/>
                  </a:lnTo>
                  <a:lnTo>
                    <a:pt x="594" y="57"/>
                  </a:lnTo>
                  <a:lnTo>
                    <a:pt x="607" y="68"/>
                  </a:lnTo>
                  <a:lnTo>
                    <a:pt x="618" y="79"/>
                  </a:lnTo>
                  <a:lnTo>
                    <a:pt x="629" y="89"/>
                  </a:lnTo>
                  <a:lnTo>
                    <a:pt x="639" y="103"/>
                  </a:lnTo>
                  <a:lnTo>
                    <a:pt x="647" y="116"/>
                  </a:lnTo>
                  <a:lnTo>
                    <a:pt x="653" y="131"/>
                  </a:lnTo>
                  <a:lnTo>
                    <a:pt x="659" y="147"/>
                  </a:lnTo>
                  <a:lnTo>
                    <a:pt x="664" y="163"/>
                  </a:lnTo>
                  <a:lnTo>
                    <a:pt x="666" y="181"/>
                  </a:lnTo>
                  <a:lnTo>
                    <a:pt x="668" y="199"/>
                  </a:lnTo>
                  <a:lnTo>
                    <a:pt x="669" y="219"/>
                  </a:lnTo>
                  <a:lnTo>
                    <a:pt x="669" y="232"/>
                  </a:lnTo>
                  <a:lnTo>
                    <a:pt x="668" y="244"/>
                  </a:lnTo>
                  <a:lnTo>
                    <a:pt x="666" y="257"/>
                  </a:lnTo>
                  <a:lnTo>
                    <a:pt x="665" y="270"/>
                  </a:lnTo>
                  <a:lnTo>
                    <a:pt x="662" y="282"/>
                  </a:lnTo>
                  <a:lnTo>
                    <a:pt x="659" y="294"/>
                  </a:lnTo>
                  <a:lnTo>
                    <a:pt x="655" y="306"/>
                  </a:lnTo>
                  <a:lnTo>
                    <a:pt x="651" y="318"/>
                  </a:lnTo>
                  <a:lnTo>
                    <a:pt x="641" y="339"/>
                  </a:lnTo>
                  <a:lnTo>
                    <a:pt x="629" y="360"/>
                  </a:lnTo>
                  <a:lnTo>
                    <a:pt x="614" y="380"/>
                  </a:lnTo>
                  <a:lnTo>
                    <a:pt x="599" y="398"/>
                  </a:lnTo>
                  <a:lnTo>
                    <a:pt x="581" y="415"/>
                  </a:lnTo>
                  <a:lnTo>
                    <a:pt x="561" y="431"/>
                  </a:lnTo>
                  <a:lnTo>
                    <a:pt x="541" y="446"/>
                  </a:lnTo>
                  <a:lnTo>
                    <a:pt x="519" y="460"/>
                  </a:lnTo>
                  <a:lnTo>
                    <a:pt x="498" y="470"/>
                  </a:lnTo>
                  <a:lnTo>
                    <a:pt x="473" y="480"/>
                  </a:lnTo>
                  <a:lnTo>
                    <a:pt x="448" y="488"/>
                  </a:lnTo>
                  <a:lnTo>
                    <a:pt x="419" y="497"/>
                  </a:lnTo>
                  <a:lnTo>
                    <a:pt x="431" y="497"/>
                  </a:lnTo>
                  <a:lnTo>
                    <a:pt x="443" y="499"/>
                  </a:lnTo>
                  <a:lnTo>
                    <a:pt x="454" y="500"/>
                  </a:lnTo>
                  <a:lnTo>
                    <a:pt x="467" y="502"/>
                  </a:lnTo>
                  <a:lnTo>
                    <a:pt x="480" y="504"/>
                  </a:lnTo>
                  <a:lnTo>
                    <a:pt x="492" y="508"/>
                  </a:lnTo>
                  <a:lnTo>
                    <a:pt x="506" y="511"/>
                  </a:lnTo>
                  <a:lnTo>
                    <a:pt x="520" y="515"/>
                  </a:lnTo>
                  <a:lnTo>
                    <a:pt x="533" y="519"/>
                  </a:lnTo>
                  <a:lnTo>
                    <a:pt x="545" y="522"/>
                  </a:lnTo>
                  <a:lnTo>
                    <a:pt x="558" y="528"/>
                  </a:lnTo>
                  <a:lnTo>
                    <a:pt x="570" y="533"/>
                  </a:lnTo>
                  <a:lnTo>
                    <a:pt x="580" y="538"/>
                  </a:lnTo>
                  <a:lnTo>
                    <a:pt x="591" y="545"/>
                  </a:lnTo>
                  <a:lnTo>
                    <a:pt x="601" y="551"/>
                  </a:lnTo>
                  <a:lnTo>
                    <a:pt x="612" y="557"/>
                  </a:lnTo>
                  <a:lnTo>
                    <a:pt x="623" y="565"/>
                  </a:lnTo>
                  <a:lnTo>
                    <a:pt x="632" y="572"/>
                  </a:lnTo>
                  <a:lnTo>
                    <a:pt x="642" y="581"/>
                  </a:lnTo>
                  <a:lnTo>
                    <a:pt x="650" y="590"/>
                  </a:lnTo>
                  <a:lnTo>
                    <a:pt x="659" y="600"/>
                  </a:lnTo>
                  <a:lnTo>
                    <a:pt x="667" y="609"/>
                  </a:lnTo>
                  <a:lnTo>
                    <a:pt x="675" y="621"/>
                  </a:lnTo>
                  <a:lnTo>
                    <a:pt x="681" y="632"/>
                  </a:lnTo>
                  <a:lnTo>
                    <a:pt x="687" y="644"/>
                  </a:lnTo>
                  <a:lnTo>
                    <a:pt x="693" y="657"/>
                  </a:lnTo>
                  <a:lnTo>
                    <a:pt x="698" y="670"/>
                  </a:lnTo>
                  <a:lnTo>
                    <a:pt x="701" y="684"/>
                  </a:lnTo>
                  <a:lnTo>
                    <a:pt x="704" y="699"/>
                  </a:lnTo>
                  <a:lnTo>
                    <a:pt x="706" y="713"/>
                  </a:lnTo>
                  <a:lnTo>
                    <a:pt x="707" y="729"/>
                  </a:lnTo>
                  <a:lnTo>
                    <a:pt x="707" y="746"/>
                  </a:lnTo>
                  <a:lnTo>
                    <a:pt x="707" y="767"/>
                  </a:lnTo>
                  <a:lnTo>
                    <a:pt x="705" y="787"/>
                  </a:lnTo>
                  <a:lnTo>
                    <a:pt x="703" y="807"/>
                  </a:lnTo>
                  <a:lnTo>
                    <a:pt x="699" y="825"/>
                  </a:lnTo>
                  <a:lnTo>
                    <a:pt x="695" y="844"/>
                  </a:lnTo>
                  <a:lnTo>
                    <a:pt x="688" y="862"/>
                  </a:lnTo>
                  <a:lnTo>
                    <a:pt x="681" y="879"/>
                  </a:lnTo>
                  <a:lnTo>
                    <a:pt x="672" y="896"/>
                  </a:lnTo>
                  <a:lnTo>
                    <a:pt x="664" y="913"/>
                  </a:lnTo>
                  <a:lnTo>
                    <a:pt x="653" y="929"/>
                  </a:lnTo>
                  <a:lnTo>
                    <a:pt x="642" y="944"/>
                  </a:lnTo>
                  <a:lnTo>
                    <a:pt x="629" y="959"/>
                  </a:lnTo>
                  <a:lnTo>
                    <a:pt x="615" y="973"/>
                  </a:lnTo>
                  <a:lnTo>
                    <a:pt x="599" y="987"/>
                  </a:lnTo>
                  <a:lnTo>
                    <a:pt x="583" y="1000"/>
                  </a:lnTo>
                  <a:lnTo>
                    <a:pt x="566" y="1013"/>
                  </a:lnTo>
                  <a:lnTo>
                    <a:pt x="556" y="1019"/>
                  </a:lnTo>
                  <a:lnTo>
                    <a:pt x="545" y="1025"/>
                  </a:lnTo>
                  <a:lnTo>
                    <a:pt x="534" y="1032"/>
                  </a:lnTo>
                  <a:lnTo>
                    <a:pt x="522" y="1037"/>
                  </a:lnTo>
                  <a:lnTo>
                    <a:pt x="497" y="1047"/>
                  </a:lnTo>
                  <a:lnTo>
                    <a:pt x="470" y="1055"/>
                  </a:lnTo>
                  <a:lnTo>
                    <a:pt x="444" y="1062"/>
                  </a:lnTo>
                  <a:lnTo>
                    <a:pt x="417" y="1066"/>
                  </a:lnTo>
                  <a:lnTo>
                    <a:pt x="390" y="1070"/>
                  </a:lnTo>
                  <a:lnTo>
                    <a:pt x="361" y="1073"/>
                  </a:lnTo>
                  <a:lnTo>
                    <a:pt x="234" y="1075"/>
                  </a:lnTo>
                  <a:lnTo>
                    <a:pt x="0" y="10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1" name="Freeform 46"/>
            <p:cNvSpPr>
              <a:spLocks noEditPoints="1"/>
            </p:cNvSpPr>
            <p:nvPr userDrawn="1"/>
          </p:nvSpPr>
          <p:spPr bwMode="auto">
            <a:xfrm>
              <a:off x="1977" y="1594"/>
              <a:ext cx="69" cy="66"/>
            </a:xfrm>
            <a:custGeom>
              <a:avLst/>
              <a:gdLst>
                <a:gd name="T0" fmla="*/ 0 w 1181"/>
                <a:gd name="T1" fmla="*/ 0 h 1122"/>
                <a:gd name="T2" fmla="*/ 0 w 1181"/>
                <a:gd name="T3" fmla="*/ 0 h 1122"/>
                <a:gd name="T4" fmla="*/ 0 w 1181"/>
                <a:gd name="T5" fmla="*/ 0 h 1122"/>
                <a:gd name="T6" fmla="*/ 0 w 1181"/>
                <a:gd name="T7" fmla="*/ 0 h 1122"/>
                <a:gd name="T8" fmla="*/ 0 w 1181"/>
                <a:gd name="T9" fmla="*/ 0 h 1122"/>
                <a:gd name="T10" fmla="*/ 0 w 1181"/>
                <a:gd name="T11" fmla="*/ 0 h 1122"/>
                <a:gd name="T12" fmla="*/ 0 w 1181"/>
                <a:gd name="T13" fmla="*/ 0 h 1122"/>
                <a:gd name="T14" fmla="*/ 0 w 1181"/>
                <a:gd name="T15" fmla="*/ 0 h 1122"/>
                <a:gd name="T16" fmla="*/ 0 w 1181"/>
                <a:gd name="T17" fmla="*/ 0 h 1122"/>
                <a:gd name="T18" fmla="*/ 0 w 1181"/>
                <a:gd name="T19" fmla="*/ 0 h 1122"/>
                <a:gd name="T20" fmla="*/ 0 w 1181"/>
                <a:gd name="T21" fmla="*/ 0 h 1122"/>
                <a:gd name="T22" fmla="*/ 0 w 1181"/>
                <a:gd name="T23" fmla="*/ 0 h 1122"/>
                <a:gd name="T24" fmla="*/ 0 w 1181"/>
                <a:gd name="T25" fmla="*/ 0 h 1122"/>
                <a:gd name="T26" fmla="*/ 0 w 1181"/>
                <a:gd name="T27" fmla="*/ 0 h 1122"/>
                <a:gd name="T28" fmla="*/ 0 w 1181"/>
                <a:gd name="T29" fmla="*/ 0 h 1122"/>
                <a:gd name="T30" fmla="*/ 0 w 1181"/>
                <a:gd name="T31" fmla="*/ 0 h 1122"/>
                <a:gd name="T32" fmla="*/ 0 w 1181"/>
                <a:gd name="T33" fmla="*/ 0 h 1122"/>
                <a:gd name="T34" fmla="*/ 0 w 1181"/>
                <a:gd name="T35" fmla="*/ 0 h 1122"/>
                <a:gd name="T36" fmla="*/ 0 w 1181"/>
                <a:gd name="T37" fmla="*/ 0 h 1122"/>
                <a:gd name="T38" fmla="*/ 0 w 1181"/>
                <a:gd name="T39" fmla="*/ 0 h 1122"/>
                <a:gd name="T40" fmla="*/ 0 w 1181"/>
                <a:gd name="T41" fmla="*/ 0 h 1122"/>
                <a:gd name="T42" fmla="*/ 0 w 1181"/>
                <a:gd name="T43" fmla="*/ 0 h 1122"/>
                <a:gd name="T44" fmla="*/ 0 w 1181"/>
                <a:gd name="T45" fmla="*/ 0 h 1122"/>
                <a:gd name="T46" fmla="*/ 0 w 1181"/>
                <a:gd name="T47" fmla="*/ 0 h 1122"/>
                <a:gd name="T48" fmla="*/ 0 w 1181"/>
                <a:gd name="T49" fmla="*/ 0 h 1122"/>
                <a:gd name="T50" fmla="*/ 0 w 1181"/>
                <a:gd name="T51" fmla="*/ 0 h 1122"/>
                <a:gd name="T52" fmla="*/ 0 w 1181"/>
                <a:gd name="T53" fmla="*/ 0 h 1122"/>
                <a:gd name="T54" fmla="*/ 0 w 1181"/>
                <a:gd name="T55" fmla="*/ 0 h 1122"/>
                <a:gd name="T56" fmla="*/ 0 w 1181"/>
                <a:gd name="T57" fmla="*/ 0 h 1122"/>
                <a:gd name="T58" fmla="*/ 0 w 1181"/>
                <a:gd name="T59" fmla="*/ 0 h 1122"/>
                <a:gd name="T60" fmla="*/ 0 w 1181"/>
                <a:gd name="T61" fmla="*/ 0 h 1122"/>
                <a:gd name="T62" fmla="*/ 0 w 1181"/>
                <a:gd name="T63" fmla="*/ 0 h 1122"/>
                <a:gd name="T64" fmla="*/ 0 w 1181"/>
                <a:gd name="T65" fmla="*/ 0 h 1122"/>
                <a:gd name="T66" fmla="*/ 0 w 1181"/>
                <a:gd name="T67" fmla="*/ 0 h 1122"/>
                <a:gd name="T68" fmla="*/ 0 w 1181"/>
                <a:gd name="T69" fmla="*/ 0 h 1122"/>
                <a:gd name="T70" fmla="*/ 0 w 1181"/>
                <a:gd name="T71" fmla="*/ 0 h 1122"/>
                <a:gd name="T72" fmla="*/ 0 w 1181"/>
                <a:gd name="T73" fmla="*/ 0 h 1122"/>
                <a:gd name="T74" fmla="*/ 0 w 1181"/>
                <a:gd name="T75" fmla="*/ 0 h 1122"/>
                <a:gd name="T76" fmla="*/ 0 w 1181"/>
                <a:gd name="T77" fmla="*/ 0 h 1122"/>
                <a:gd name="T78" fmla="*/ 0 w 1181"/>
                <a:gd name="T79" fmla="*/ 0 h 1122"/>
                <a:gd name="T80" fmla="*/ 0 w 1181"/>
                <a:gd name="T81" fmla="*/ 0 h 1122"/>
                <a:gd name="T82" fmla="*/ 0 w 1181"/>
                <a:gd name="T83" fmla="*/ 0 h 1122"/>
                <a:gd name="T84" fmla="*/ 0 w 1181"/>
                <a:gd name="T85" fmla="*/ 0 h 1122"/>
                <a:gd name="T86" fmla="*/ 0 w 1181"/>
                <a:gd name="T87" fmla="*/ 0 h 1122"/>
                <a:gd name="T88" fmla="*/ 0 w 1181"/>
                <a:gd name="T89" fmla="*/ 0 h 1122"/>
                <a:gd name="T90" fmla="*/ 0 w 1181"/>
                <a:gd name="T91" fmla="*/ 0 h 1122"/>
                <a:gd name="T92" fmla="*/ 0 w 1181"/>
                <a:gd name="T93" fmla="*/ 0 h 1122"/>
                <a:gd name="T94" fmla="*/ 0 w 1181"/>
                <a:gd name="T95" fmla="*/ 0 h 1122"/>
                <a:gd name="T96" fmla="*/ 0 w 1181"/>
                <a:gd name="T97" fmla="*/ 0 h 1122"/>
                <a:gd name="T98" fmla="*/ 0 w 1181"/>
                <a:gd name="T99" fmla="*/ 0 h 1122"/>
                <a:gd name="T100" fmla="*/ 0 w 1181"/>
                <a:gd name="T101" fmla="*/ 0 h 1122"/>
                <a:gd name="T102" fmla="*/ 0 w 1181"/>
                <a:gd name="T103" fmla="*/ 0 h 1122"/>
                <a:gd name="T104" fmla="*/ 0 w 1181"/>
                <a:gd name="T105" fmla="*/ 0 h 1122"/>
                <a:gd name="T106" fmla="*/ 0 w 1181"/>
                <a:gd name="T107" fmla="*/ 0 h 1122"/>
                <a:gd name="T108" fmla="*/ 0 w 1181"/>
                <a:gd name="T109" fmla="*/ 0 h 112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1181" h="1122">
                  <a:moveTo>
                    <a:pt x="159" y="969"/>
                  </a:moveTo>
                  <a:lnTo>
                    <a:pt x="140" y="950"/>
                  </a:lnTo>
                  <a:lnTo>
                    <a:pt x="123" y="931"/>
                  </a:lnTo>
                  <a:lnTo>
                    <a:pt x="106" y="909"/>
                  </a:lnTo>
                  <a:lnTo>
                    <a:pt x="91" y="887"/>
                  </a:lnTo>
                  <a:lnTo>
                    <a:pt x="76" y="865"/>
                  </a:lnTo>
                  <a:lnTo>
                    <a:pt x="64" y="840"/>
                  </a:lnTo>
                  <a:lnTo>
                    <a:pt x="52" y="816"/>
                  </a:lnTo>
                  <a:lnTo>
                    <a:pt x="40" y="790"/>
                  </a:lnTo>
                  <a:lnTo>
                    <a:pt x="31" y="764"/>
                  </a:lnTo>
                  <a:lnTo>
                    <a:pt x="23" y="737"/>
                  </a:lnTo>
                  <a:lnTo>
                    <a:pt x="16" y="710"/>
                  </a:lnTo>
                  <a:lnTo>
                    <a:pt x="11" y="683"/>
                  </a:lnTo>
                  <a:lnTo>
                    <a:pt x="5" y="655"/>
                  </a:lnTo>
                  <a:lnTo>
                    <a:pt x="2" y="626"/>
                  </a:lnTo>
                  <a:lnTo>
                    <a:pt x="0" y="595"/>
                  </a:lnTo>
                  <a:lnTo>
                    <a:pt x="0" y="563"/>
                  </a:lnTo>
                  <a:lnTo>
                    <a:pt x="0" y="533"/>
                  </a:lnTo>
                  <a:lnTo>
                    <a:pt x="2" y="502"/>
                  </a:lnTo>
                  <a:lnTo>
                    <a:pt x="5" y="471"/>
                  </a:lnTo>
                  <a:lnTo>
                    <a:pt x="11" y="442"/>
                  </a:lnTo>
                  <a:lnTo>
                    <a:pt x="16" y="414"/>
                  </a:lnTo>
                  <a:lnTo>
                    <a:pt x="24" y="386"/>
                  </a:lnTo>
                  <a:lnTo>
                    <a:pt x="33" y="359"/>
                  </a:lnTo>
                  <a:lnTo>
                    <a:pt x="43" y="332"/>
                  </a:lnTo>
                  <a:lnTo>
                    <a:pt x="55" y="307"/>
                  </a:lnTo>
                  <a:lnTo>
                    <a:pt x="68" y="281"/>
                  </a:lnTo>
                  <a:lnTo>
                    <a:pt x="82" y="258"/>
                  </a:lnTo>
                  <a:lnTo>
                    <a:pt x="97" y="234"/>
                  </a:lnTo>
                  <a:lnTo>
                    <a:pt x="113" y="213"/>
                  </a:lnTo>
                  <a:lnTo>
                    <a:pt x="130" y="192"/>
                  </a:lnTo>
                  <a:lnTo>
                    <a:pt x="149" y="172"/>
                  </a:lnTo>
                  <a:lnTo>
                    <a:pt x="169" y="152"/>
                  </a:lnTo>
                  <a:lnTo>
                    <a:pt x="190" y="135"/>
                  </a:lnTo>
                  <a:lnTo>
                    <a:pt x="210" y="118"/>
                  </a:lnTo>
                  <a:lnTo>
                    <a:pt x="232" y="103"/>
                  </a:lnTo>
                  <a:lnTo>
                    <a:pt x="254" y="88"/>
                  </a:lnTo>
                  <a:lnTo>
                    <a:pt x="279" y="74"/>
                  </a:lnTo>
                  <a:lnTo>
                    <a:pt x="303" y="62"/>
                  </a:lnTo>
                  <a:lnTo>
                    <a:pt x="327" y="51"/>
                  </a:lnTo>
                  <a:lnTo>
                    <a:pt x="354" y="40"/>
                  </a:lnTo>
                  <a:lnTo>
                    <a:pt x="380" y="31"/>
                  </a:lnTo>
                  <a:lnTo>
                    <a:pt x="408" y="22"/>
                  </a:lnTo>
                  <a:lnTo>
                    <a:pt x="435" y="16"/>
                  </a:lnTo>
                  <a:lnTo>
                    <a:pt x="464" y="9"/>
                  </a:lnTo>
                  <a:lnTo>
                    <a:pt x="493" y="5"/>
                  </a:lnTo>
                  <a:lnTo>
                    <a:pt x="522" y="2"/>
                  </a:lnTo>
                  <a:lnTo>
                    <a:pt x="552" y="1"/>
                  </a:lnTo>
                  <a:lnTo>
                    <a:pt x="583" y="0"/>
                  </a:lnTo>
                  <a:lnTo>
                    <a:pt x="611" y="1"/>
                  </a:lnTo>
                  <a:lnTo>
                    <a:pt x="640" y="2"/>
                  </a:lnTo>
                  <a:lnTo>
                    <a:pt x="668" y="4"/>
                  </a:lnTo>
                  <a:lnTo>
                    <a:pt x="696" y="8"/>
                  </a:lnTo>
                  <a:lnTo>
                    <a:pt x="724" y="13"/>
                  </a:lnTo>
                  <a:lnTo>
                    <a:pt x="751" y="18"/>
                  </a:lnTo>
                  <a:lnTo>
                    <a:pt x="779" y="25"/>
                  </a:lnTo>
                  <a:lnTo>
                    <a:pt x="805" y="33"/>
                  </a:lnTo>
                  <a:lnTo>
                    <a:pt x="832" y="41"/>
                  </a:lnTo>
                  <a:lnTo>
                    <a:pt x="857" y="51"/>
                  </a:lnTo>
                  <a:lnTo>
                    <a:pt x="882" y="61"/>
                  </a:lnTo>
                  <a:lnTo>
                    <a:pt x="907" y="73"/>
                  </a:lnTo>
                  <a:lnTo>
                    <a:pt x="931" y="86"/>
                  </a:lnTo>
                  <a:lnTo>
                    <a:pt x="953" y="100"/>
                  </a:lnTo>
                  <a:lnTo>
                    <a:pt x="976" y="114"/>
                  </a:lnTo>
                  <a:lnTo>
                    <a:pt x="998" y="130"/>
                  </a:lnTo>
                  <a:lnTo>
                    <a:pt x="1018" y="147"/>
                  </a:lnTo>
                  <a:lnTo>
                    <a:pt x="1037" y="165"/>
                  </a:lnTo>
                  <a:lnTo>
                    <a:pt x="1055" y="186"/>
                  </a:lnTo>
                  <a:lnTo>
                    <a:pt x="1072" y="206"/>
                  </a:lnTo>
                  <a:lnTo>
                    <a:pt x="1089" y="227"/>
                  </a:lnTo>
                  <a:lnTo>
                    <a:pt x="1104" y="250"/>
                  </a:lnTo>
                  <a:lnTo>
                    <a:pt x="1118" y="274"/>
                  </a:lnTo>
                  <a:lnTo>
                    <a:pt x="1131" y="299"/>
                  </a:lnTo>
                  <a:lnTo>
                    <a:pt x="1143" y="326"/>
                  </a:lnTo>
                  <a:lnTo>
                    <a:pt x="1153" y="353"/>
                  </a:lnTo>
                  <a:lnTo>
                    <a:pt x="1161" y="381"/>
                  </a:lnTo>
                  <a:lnTo>
                    <a:pt x="1168" y="411"/>
                  </a:lnTo>
                  <a:lnTo>
                    <a:pt x="1174" y="441"/>
                  </a:lnTo>
                  <a:lnTo>
                    <a:pt x="1178" y="473"/>
                  </a:lnTo>
                  <a:lnTo>
                    <a:pt x="1180" y="506"/>
                  </a:lnTo>
                  <a:lnTo>
                    <a:pt x="1181" y="540"/>
                  </a:lnTo>
                  <a:lnTo>
                    <a:pt x="1181" y="561"/>
                  </a:lnTo>
                  <a:lnTo>
                    <a:pt x="1180" y="581"/>
                  </a:lnTo>
                  <a:lnTo>
                    <a:pt x="1178" y="603"/>
                  </a:lnTo>
                  <a:lnTo>
                    <a:pt x="1176" y="623"/>
                  </a:lnTo>
                  <a:lnTo>
                    <a:pt x="1174" y="643"/>
                  </a:lnTo>
                  <a:lnTo>
                    <a:pt x="1170" y="662"/>
                  </a:lnTo>
                  <a:lnTo>
                    <a:pt x="1166" y="682"/>
                  </a:lnTo>
                  <a:lnTo>
                    <a:pt x="1161" y="701"/>
                  </a:lnTo>
                  <a:lnTo>
                    <a:pt x="1156" y="719"/>
                  </a:lnTo>
                  <a:lnTo>
                    <a:pt x="1150" y="739"/>
                  </a:lnTo>
                  <a:lnTo>
                    <a:pt x="1144" y="757"/>
                  </a:lnTo>
                  <a:lnTo>
                    <a:pt x="1137" y="775"/>
                  </a:lnTo>
                  <a:lnTo>
                    <a:pt x="1129" y="793"/>
                  </a:lnTo>
                  <a:lnTo>
                    <a:pt x="1122" y="810"/>
                  </a:lnTo>
                  <a:lnTo>
                    <a:pt x="1112" y="827"/>
                  </a:lnTo>
                  <a:lnTo>
                    <a:pt x="1104" y="844"/>
                  </a:lnTo>
                  <a:lnTo>
                    <a:pt x="1094" y="860"/>
                  </a:lnTo>
                  <a:lnTo>
                    <a:pt x="1084" y="875"/>
                  </a:lnTo>
                  <a:lnTo>
                    <a:pt x="1073" y="891"/>
                  </a:lnTo>
                  <a:lnTo>
                    <a:pt x="1063" y="906"/>
                  </a:lnTo>
                  <a:lnTo>
                    <a:pt x="1051" y="921"/>
                  </a:lnTo>
                  <a:lnTo>
                    <a:pt x="1038" y="935"/>
                  </a:lnTo>
                  <a:lnTo>
                    <a:pt x="1025" y="948"/>
                  </a:lnTo>
                  <a:lnTo>
                    <a:pt x="1013" y="961"/>
                  </a:lnTo>
                  <a:lnTo>
                    <a:pt x="999" y="974"/>
                  </a:lnTo>
                  <a:lnTo>
                    <a:pt x="985" y="986"/>
                  </a:lnTo>
                  <a:lnTo>
                    <a:pt x="970" y="998"/>
                  </a:lnTo>
                  <a:lnTo>
                    <a:pt x="956" y="1009"/>
                  </a:lnTo>
                  <a:lnTo>
                    <a:pt x="940" y="1020"/>
                  </a:lnTo>
                  <a:lnTo>
                    <a:pt x="924" y="1029"/>
                  </a:lnTo>
                  <a:lnTo>
                    <a:pt x="907" y="1040"/>
                  </a:lnTo>
                  <a:lnTo>
                    <a:pt x="890" y="1048"/>
                  </a:lnTo>
                  <a:lnTo>
                    <a:pt x="873" y="1058"/>
                  </a:lnTo>
                  <a:lnTo>
                    <a:pt x="855" y="1065"/>
                  </a:lnTo>
                  <a:lnTo>
                    <a:pt x="837" y="1074"/>
                  </a:lnTo>
                  <a:lnTo>
                    <a:pt x="819" y="1080"/>
                  </a:lnTo>
                  <a:lnTo>
                    <a:pt x="801" y="1088"/>
                  </a:lnTo>
                  <a:lnTo>
                    <a:pt x="782" y="1093"/>
                  </a:lnTo>
                  <a:lnTo>
                    <a:pt x="763" y="1098"/>
                  </a:lnTo>
                  <a:lnTo>
                    <a:pt x="744" y="1104"/>
                  </a:lnTo>
                  <a:lnTo>
                    <a:pt x="725" y="1108"/>
                  </a:lnTo>
                  <a:lnTo>
                    <a:pt x="704" y="1111"/>
                  </a:lnTo>
                  <a:lnTo>
                    <a:pt x="684" y="1114"/>
                  </a:lnTo>
                  <a:lnTo>
                    <a:pt x="664" y="1117"/>
                  </a:lnTo>
                  <a:lnTo>
                    <a:pt x="644" y="1120"/>
                  </a:lnTo>
                  <a:lnTo>
                    <a:pt x="623" y="1121"/>
                  </a:lnTo>
                  <a:lnTo>
                    <a:pt x="602" y="1122"/>
                  </a:lnTo>
                  <a:lnTo>
                    <a:pt x="581" y="1122"/>
                  </a:lnTo>
                  <a:lnTo>
                    <a:pt x="549" y="1121"/>
                  </a:lnTo>
                  <a:lnTo>
                    <a:pt x="517" y="1120"/>
                  </a:lnTo>
                  <a:lnTo>
                    <a:pt x="486" y="1116"/>
                  </a:lnTo>
                  <a:lnTo>
                    <a:pt x="457" y="1112"/>
                  </a:lnTo>
                  <a:lnTo>
                    <a:pt x="428" y="1107"/>
                  </a:lnTo>
                  <a:lnTo>
                    <a:pt x="399" y="1099"/>
                  </a:lnTo>
                  <a:lnTo>
                    <a:pt x="371" y="1092"/>
                  </a:lnTo>
                  <a:lnTo>
                    <a:pt x="344" y="1084"/>
                  </a:lnTo>
                  <a:lnTo>
                    <a:pt x="317" y="1073"/>
                  </a:lnTo>
                  <a:lnTo>
                    <a:pt x="291" y="1061"/>
                  </a:lnTo>
                  <a:lnTo>
                    <a:pt x="267" y="1048"/>
                  </a:lnTo>
                  <a:lnTo>
                    <a:pt x="244" y="1035"/>
                  </a:lnTo>
                  <a:lnTo>
                    <a:pt x="221" y="1020"/>
                  </a:lnTo>
                  <a:lnTo>
                    <a:pt x="199" y="1004"/>
                  </a:lnTo>
                  <a:lnTo>
                    <a:pt x="178" y="987"/>
                  </a:lnTo>
                  <a:lnTo>
                    <a:pt x="159" y="969"/>
                  </a:lnTo>
                  <a:close/>
                  <a:moveTo>
                    <a:pt x="279" y="942"/>
                  </a:moveTo>
                  <a:lnTo>
                    <a:pt x="294" y="957"/>
                  </a:lnTo>
                  <a:lnTo>
                    <a:pt x="310" y="972"/>
                  </a:lnTo>
                  <a:lnTo>
                    <a:pt x="327" y="985"/>
                  </a:lnTo>
                  <a:lnTo>
                    <a:pt x="344" y="998"/>
                  </a:lnTo>
                  <a:lnTo>
                    <a:pt x="362" y="1009"/>
                  </a:lnTo>
                  <a:lnTo>
                    <a:pt x="380" y="1020"/>
                  </a:lnTo>
                  <a:lnTo>
                    <a:pt x="398" y="1029"/>
                  </a:lnTo>
                  <a:lnTo>
                    <a:pt x="418" y="1038"/>
                  </a:lnTo>
                  <a:lnTo>
                    <a:pt x="439" y="1045"/>
                  </a:lnTo>
                  <a:lnTo>
                    <a:pt x="459" y="1052"/>
                  </a:lnTo>
                  <a:lnTo>
                    <a:pt x="479" y="1057"/>
                  </a:lnTo>
                  <a:lnTo>
                    <a:pt x="500" y="1061"/>
                  </a:lnTo>
                  <a:lnTo>
                    <a:pt x="521" y="1065"/>
                  </a:lnTo>
                  <a:lnTo>
                    <a:pt x="542" y="1068"/>
                  </a:lnTo>
                  <a:lnTo>
                    <a:pt x="564" y="1069"/>
                  </a:lnTo>
                  <a:lnTo>
                    <a:pt x="586" y="1070"/>
                  </a:lnTo>
                  <a:lnTo>
                    <a:pt x="613" y="1069"/>
                  </a:lnTo>
                  <a:lnTo>
                    <a:pt x="640" y="1067"/>
                  </a:lnTo>
                  <a:lnTo>
                    <a:pt x="665" y="1063"/>
                  </a:lnTo>
                  <a:lnTo>
                    <a:pt x="690" y="1058"/>
                  </a:lnTo>
                  <a:lnTo>
                    <a:pt x="714" y="1051"/>
                  </a:lnTo>
                  <a:lnTo>
                    <a:pt x="737" y="1042"/>
                  </a:lnTo>
                  <a:lnTo>
                    <a:pt x="760" y="1033"/>
                  </a:lnTo>
                  <a:lnTo>
                    <a:pt x="781" y="1021"/>
                  </a:lnTo>
                  <a:lnTo>
                    <a:pt x="801" y="1009"/>
                  </a:lnTo>
                  <a:lnTo>
                    <a:pt x="821" y="995"/>
                  </a:lnTo>
                  <a:lnTo>
                    <a:pt x="839" y="981"/>
                  </a:lnTo>
                  <a:lnTo>
                    <a:pt x="857" y="966"/>
                  </a:lnTo>
                  <a:lnTo>
                    <a:pt x="874" y="950"/>
                  </a:lnTo>
                  <a:lnTo>
                    <a:pt x="890" y="933"/>
                  </a:lnTo>
                  <a:lnTo>
                    <a:pt x="904" y="915"/>
                  </a:lnTo>
                  <a:lnTo>
                    <a:pt x="917" y="896"/>
                  </a:lnTo>
                  <a:lnTo>
                    <a:pt x="931" y="875"/>
                  </a:lnTo>
                  <a:lnTo>
                    <a:pt x="943" y="855"/>
                  </a:lnTo>
                  <a:lnTo>
                    <a:pt x="954" y="834"/>
                  </a:lnTo>
                  <a:lnTo>
                    <a:pt x="965" y="813"/>
                  </a:lnTo>
                  <a:lnTo>
                    <a:pt x="975" y="792"/>
                  </a:lnTo>
                  <a:lnTo>
                    <a:pt x="984" y="769"/>
                  </a:lnTo>
                  <a:lnTo>
                    <a:pt x="992" y="746"/>
                  </a:lnTo>
                  <a:lnTo>
                    <a:pt x="999" y="723"/>
                  </a:lnTo>
                  <a:lnTo>
                    <a:pt x="1005" y="700"/>
                  </a:lnTo>
                  <a:lnTo>
                    <a:pt x="1011" y="678"/>
                  </a:lnTo>
                  <a:lnTo>
                    <a:pt x="1016" y="656"/>
                  </a:lnTo>
                  <a:lnTo>
                    <a:pt x="1019" y="633"/>
                  </a:lnTo>
                  <a:lnTo>
                    <a:pt x="1022" y="612"/>
                  </a:lnTo>
                  <a:lnTo>
                    <a:pt x="1024" y="592"/>
                  </a:lnTo>
                  <a:lnTo>
                    <a:pt x="1025" y="572"/>
                  </a:lnTo>
                  <a:lnTo>
                    <a:pt x="1025" y="552"/>
                  </a:lnTo>
                  <a:lnTo>
                    <a:pt x="1025" y="514"/>
                  </a:lnTo>
                  <a:lnTo>
                    <a:pt x="1024" y="480"/>
                  </a:lnTo>
                  <a:lnTo>
                    <a:pt x="1021" y="449"/>
                  </a:lnTo>
                  <a:lnTo>
                    <a:pt x="1018" y="420"/>
                  </a:lnTo>
                  <a:lnTo>
                    <a:pt x="1013" y="393"/>
                  </a:lnTo>
                  <a:lnTo>
                    <a:pt x="1006" y="366"/>
                  </a:lnTo>
                  <a:lnTo>
                    <a:pt x="998" y="337"/>
                  </a:lnTo>
                  <a:lnTo>
                    <a:pt x="988" y="310"/>
                  </a:lnTo>
                  <a:lnTo>
                    <a:pt x="976" y="282"/>
                  </a:lnTo>
                  <a:lnTo>
                    <a:pt x="961" y="256"/>
                  </a:lnTo>
                  <a:lnTo>
                    <a:pt x="945" y="229"/>
                  </a:lnTo>
                  <a:lnTo>
                    <a:pt x="926" y="204"/>
                  </a:lnTo>
                  <a:lnTo>
                    <a:pt x="916" y="192"/>
                  </a:lnTo>
                  <a:lnTo>
                    <a:pt x="907" y="181"/>
                  </a:lnTo>
                  <a:lnTo>
                    <a:pt x="895" y="170"/>
                  </a:lnTo>
                  <a:lnTo>
                    <a:pt x="885" y="160"/>
                  </a:lnTo>
                  <a:lnTo>
                    <a:pt x="873" y="149"/>
                  </a:lnTo>
                  <a:lnTo>
                    <a:pt x="861" y="140"/>
                  </a:lnTo>
                  <a:lnTo>
                    <a:pt x="850" y="131"/>
                  </a:lnTo>
                  <a:lnTo>
                    <a:pt x="837" y="123"/>
                  </a:lnTo>
                  <a:lnTo>
                    <a:pt x="824" y="114"/>
                  </a:lnTo>
                  <a:lnTo>
                    <a:pt x="810" y="106"/>
                  </a:lnTo>
                  <a:lnTo>
                    <a:pt x="797" y="100"/>
                  </a:lnTo>
                  <a:lnTo>
                    <a:pt x="783" y="92"/>
                  </a:lnTo>
                  <a:lnTo>
                    <a:pt x="768" y="86"/>
                  </a:lnTo>
                  <a:lnTo>
                    <a:pt x="753" y="80"/>
                  </a:lnTo>
                  <a:lnTo>
                    <a:pt x="738" y="75"/>
                  </a:lnTo>
                  <a:lnTo>
                    <a:pt x="722" y="70"/>
                  </a:lnTo>
                  <a:lnTo>
                    <a:pt x="691" y="62"/>
                  </a:lnTo>
                  <a:lnTo>
                    <a:pt x="660" y="57"/>
                  </a:lnTo>
                  <a:lnTo>
                    <a:pt x="644" y="55"/>
                  </a:lnTo>
                  <a:lnTo>
                    <a:pt x="629" y="53"/>
                  </a:lnTo>
                  <a:lnTo>
                    <a:pt x="613" y="53"/>
                  </a:lnTo>
                  <a:lnTo>
                    <a:pt x="599" y="52"/>
                  </a:lnTo>
                  <a:lnTo>
                    <a:pt x="573" y="53"/>
                  </a:lnTo>
                  <a:lnTo>
                    <a:pt x="549" y="55"/>
                  </a:lnTo>
                  <a:lnTo>
                    <a:pt x="524" y="57"/>
                  </a:lnTo>
                  <a:lnTo>
                    <a:pt x="501" y="61"/>
                  </a:lnTo>
                  <a:lnTo>
                    <a:pt x="478" y="67"/>
                  </a:lnTo>
                  <a:lnTo>
                    <a:pt x="456" y="73"/>
                  </a:lnTo>
                  <a:lnTo>
                    <a:pt x="434" y="80"/>
                  </a:lnTo>
                  <a:lnTo>
                    <a:pt x="413" y="90"/>
                  </a:lnTo>
                  <a:lnTo>
                    <a:pt x="393" y="100"/>
                  </a:lnTo>
                  <a:lnTo>
                    <a:pt x="373" y="111"/>
                  </a:lnTo>
                  <a:lnTo>
                    <a:pt x="355" y="123"/>
                  </a:lnTo>
                  <a:lnTo>
                    <a:pt x="337" y="136"/>
                  </a:lnTo>
                  <a:lnTo>
                    <a:pt x="319" y="149"/>
                  </a:lnTo>
                  <a:lnTo>
                    <a:pt x="303" y="164"/>
                  </a:lnTo>
                  <a:lnTo>
                    <a:pt x="287" y="180"/>
                  </a:lnTo>
                  <a:lnTo>
                    <a:pt x="272" y="197"/>
                  </a:lnTo>
                  <a:lnTo>
                    <a:pt x="258" y="214"/>
                  </a:lnTo>
                  <a:lnTo>
                    <a:pt x="245" y="233"/>
                  </a:lnTo>
                  <a:lnTo>
                    <a:pt x="233" y="253"/>
                  </a:lnTo>
                  <a:lnTo>
                    <a:pt x="221" y="274"/>
                  </a:lnTo>
                  <a:lnTo>
                    <a:pt x="211" y="296"/>
                  </a:lnTo>
                  <a:lnTo>
                    <a:pt x="201" y="318"/>
                  </a:lnTo>
                  <a:lnTo>
                    <a:pt x="192" y="342"/>
                  </a:lnTo>
                  <a:lnTo>
                    <a:pt x="184" y="366"/>
                  </a:lnTo>
                  <a:lnTo>
                    <a:pt x="177" y="390"/>
                  </a:lnTo>
                  <a:lnTo>
                    <a:pt x="172" y="416"/>
                  </a:lnTo>
                  <a:lnTo>
                    <a:pt x="166" y="442"/>
                  </a:lnTo>
                  <a:lnTo>
                    <a:pt x="162" y="469"/>
                  </a:lnTo>
                  <a:lnTo>
                    <a:pt x="159" y="497"/>
                  </a:lnTo>
                  <a:lnTo>
                    <a:pt x="157" y="525"/>
                  </a:lnTo>
                  <a:lnTo>
                    <a:pt x="155" y="553"/>
                  </a:lnTo>
                  <a:lnTo>
                    <a:pt x="155" y="583"/>
                  </a:lnTo>
                  <a:lnTo>
                    <a:pt x="155" y="610"/>
                  </a:lnTo>
                  <a:lnTo>
                    <a:pt x="157" y="638"/>
                  </a:lnTo>
                  <a:lnTo>
                    <a:pt x="159" y="664"/>
                  </a:lnTo>
                  <a:lnTo>
                    <a:pt x="162" y="691"/>
                  </a:lnTo>
                  <a:lnTo>
                    <a:pt x="166" y="716"/>
                  </a:lnTo>
                  <a:lnTo>
                    <a:pt x="172" y="741"/>
                  </a:lnTo>
                  <a:lnTo>
                    <a:pt x="179" y="764"/>
                  </a:lnTo>
                  <a:lnTo>
                    <a:pt x="186" y="787"/>
                  </a:lnTo>
                  <a:lnTo>
                    <a:pt x="195" y="810"/>
                  </a:lnTo>
                  <a:lnTo>
                    <a:pt x="204" y="831"/>
                  </a:lnTo>
                  <a:lnTo>
                    <a:pt x="214" y="851"/>
                  </a:lnTo>
                  <a:lnTo>
                    <a:pt x="226" y="871"/>
                  </a:lnTo>
                  <a:lnTo>
                    <a:pt x="237" y="890"/>
                  </a:lnTo>
                  <a:lnTo>
                    <a:pt x="250" y="908"/>
                  </a:lnTo>
                  <a:lnTo>
                    <a:pt x="264" y="925"/>
                  </a:lnTo>
                  <a:lnTo>
                    <a:pt x="279" y="942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2" name="Freeform 47"/>
            <p:cNvSpPr>
              <a:spLocks/>
            </p:cNvSpPr>
            <p:nvPr userDrawn="1"/>
          </p:nvSpPr>
          <p:spPr bwMode="auto">
            <a:xfrm>
              <a:off x="1909" y="1595"/>
              <a:ext cx="55" cy="64"/>
            </a:xfrm>
            <a:custGeom>
              <a:avLst/>
              <a:gdLst>
                <a:gd name="T0" fmla="*/ 0 w 940"/>
                <a:gd name="T1" fmla="*/ 0 h 1081"/>
                <a:gd name="T2" fmla="*/ 0 w 940"/>
                <a:gd name="T3" fmla="*/ 0 h 1081"/>
                <a:gd name="T4" fmla="*/ 0 w 940"/>
                <a:gd name="T5" fmla="*/ 0 h 1081"/>
                <a:gd name="T6" fmla="*/ 0 w 940"/>
                <a:gd name="T7" fmla="*/ 0 h 1081"/>
                <a:gd name="T8" fmla="*/ 0 w 940"/>
                <a:gd name="T9" fmla="*/ 0 h 1081"/>
                <a:gd name="T10" fmla="*/ 0 w 940"/>
                <a:gd name="T11" fmla="*/ 0 h 1081"/>
                <a:gd name="T12" fmla="*/ 0 w 940"/>
                <a:gd name="T13" fmla="*/ 0 h 1081"/>
                <a:gd name="T14" fmla="*/ 0 w 940"/>
                <a:gd name="T15" fmla="*/ 0 h 1081"/>
                <a:gd name="T16" fmla="*/ 0 w 940"/>
                <a:gd name="T17" fmla="*/ 0 h 1081"/>
                <a:gd name="T18" fmla="*/ 0 w 940"/>
                <a:gd name="T19" fmla="*/ 0 h 1081"/>
                <a:gd name="T20" fmla="*/ 0 w 940"/>
                <a:gd name="T21" fmla="*/ 0 h 1081"/>
                <a:gd name="T22" fmla="*/ 0 w 940"/>
                <a:gd name="T23" fmla="*/ 0 h 1081"/>
                <a:gd name="T24" fmla="*/ 0 w 940"/>
                <a:gd name="T25" fmla="*/ 0 h 1081"/>
                <a:gd name="T26" fmla="*/ 0 w 940"/>
                <a:gd name="T27" fmla="*/ 0 h 1081"/>
                <a:gd name="T28" fmla="*/ 0 w 940"/>
                <a:gd name="T29" fmla="*/ 0 h 1081"/>
                <a:gd name="T30" fmla="*/ 0 w 940"/>
                <a:gd name="T31" fmla="*/ 0 h 1081"/>
                <a:gd name="T32" fmla="*/ 0 w 940"/>
                <a:gd name="T33" fmla="*/ 0 h 1081"/>
                <a:gd name="T34" fmla="*/ 0 w 940"/>
                <a:gd name="T35" fmla="*/ 0 h 1081"/>
                <a:gd name="T36" fmla="*/ 0 w 940"/>
                <a:gd name="T37" fmla="*/ 0 h 1081"/>
                <a:gd name="T38" fmla="*/ 0 w 940"/>
                <a:gd name="T39" fmla="*/ 0 h 1081"/>
                <a:gd name="T40" fmla="*/ 0 w 940"/>
                <a:gd name="T41" fmla="*/ 0 h 1081"/>
                <a:gd name="T42" fmla="*/ 0 w 940"/>
                <a:gd name="T43" fmla="*/ 0 h 1081"/>
                <a:gd name="T44" fmla="*/ 0 w 940"/>
                <a:gd name="T45" fmla="*/ 0 h 1081"/>
                <a:gd name="T46" fmla="*/ 0 w 940"/>
                <a:gd name="T47" fmla="*/ 0 h 1081"/>
                <a:gd name="T48" fmla="*/ 0 w 940"/>
                <a:gd name="T49" fmla="*/ 0 h 1081"/>
                <a:gd name="T50" fmla="*/ 0 w 940"/>
                <a:gd name="T51" fmla="*/ 0 h 1081"/>
                <a:gd name="T52" fmla="*/ 0 w 940"/>
                <a:gd name="T53" fmla="*/ 0 h 1081"/>
                <a:gd name="T54" fmla="*/ 0 w 940"/>
                <a:gd name="T55" fmla="*/ 0 h 1081"/>
                <a:gd name="T56" fmla="*/ 0 w 940"/>
                <a:gd name="T57" fmla="*/ 0 h 1081"/>
                <a:gd name="T58" fmla="*/ 0 w 940"/>
                <a:gd name="T59" fmla="*/ 0 h 1081"/>
                <a:gd name="T60" fmla="*/ 0 w 940"/>
                <a:gd name="T61" fmla="*/ 0 h 1081"/>
                <a:gd name="T62" fmla="*/ 0 w 940"/>
                <a:gd name="T63" fmla="*/ 0 h 1081"/>
                <a:gd name="T64" fmla="*/ 0 w 940"/>
                <a:gd name="T65" fmla="*/ 0 h 1081"/>
                <a:gd name="T66" fmla="*/ 0 w 940"/>
                <a:gd name="T67" fmla="*/ 0 h 1081"/>
                <a:gd name="T68" fmla="*/ 0 w 940"/>
                <a:gd name="T69" fmla="*/ 0 h 1081"/>
                <a:gd name="T70" fmla="*/ 0 w 940"/>
                <a:gd name="T71" fmla="*/ 0 h 1081"/>
                <a:gd name="T72" fmla="*/ 0 w 940"/>
                <a:gd name="T73" fmla="*/ 0 h 1081"/>
                <a:gd name="T74" fmla="*/ 0 w 940"/>
                <a:gd name="T75" fmla="*/ 0 h 1081"/>
                <a:gd name="T76" fmla="*/ 0 w 940"/>
                <a:gd name="T77" fmla="*/ 0 h 1081"/>
                <a:gd name="T78" fmla="*/ 0 w 940"/>
                <a:gd name="T79" fmla="*/ 0 h 1081"/>
                <a:gd name="T80" fmla="*/ 0 w 940"/>
                <a:gd name="T81" fmla="*/ 0 h 1081"/>
                <a:gd name="T82" fmla="*/ 0 w 940"/>
                <a:gd name="T83" fmla="*/ 0 h 1081"/>
                <a:gd name="T84" fmla="*/ 0 w 940"/>
                <a:gd name="T85" fmla="*/ 0 h 1081"/>
                <a:gd name="T86" fmla="*/ 0 w 940"/>
                <a:gd name="T87" fmla="*/ 0 h 1081"/>
                <a:gd name="T88" fmla="*/ 0 w 940"/>
                <a:gd name="T89" fmla="*/ 0 h 1081"/>
                <a:gd name="T90" fmla="*/ 0 w 940"/>
                <a:gd name="T91" fmla="*/ 0 h 1081"/>
                <a:gd name="T92" fmla="*/ 0 w 940"/>
                <a:gd name="T93" fmla="*/ 0 h 1081"/>
                <a:gd name="T94" fmla="*/ 0 w 940"/>
                <a:gd name="T95" fmla="*/ 0 h 1081"/>
                <a:gd name="T96" fmla="*/ 0 w 940"/>
                <a:gd name="T97" fmla="*/ 0 h 1081"/>
                <a:gd name="T98" fmla="*/ 0 w 940"/>
                <a:gd name="T99" fmla="*/ 0 h 1081"/>
                <a:gd name="T100" fmla="*/ 0 w 940"/>
                <a:gd name="T101" fmla="*/ 0 h 1081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940" h="1081">
                  <a:moveTo>
                    <a:pt x="68" y="1075"/>
                  </a:moveTo>
                  <a:lnTo>
                    <a:pt x="37" y="1078"/>
                  </a:lnTo>
                  <a:lnTo>
                    <a:pt x="0" y="1081"/>
                  </a:lnTo>
                  <a:lnTo>
                    <a:pt x="0" y="0"/>
                  </a:lnTo>
                  <a:lnTo>
                    <a:pt x="940" y="0"/>
                  </a:lnTo>
                  <a:lnTo>
                    <a:pt x="940" y="1081"/>
                  </a:lnTo>
                  <a:lnTo>
                    <a:pt x="913" y="1079"/>
                  </a:lnTo>
                  <a:lnTo>
                    <a:pt x="901" y="1079"/>
                  </a:lnTo>
                  <a:lnTo>
                    <a:pt x="894" y="1078"/>
                  </a:lnTo>
                  <a:lnTo>
                    <a:pt x="871" y="1075"/>
                  </a:lnTo>
                  <a:lnTo>
                    <a:pt x="847" y="1078"/>
                  </a:lnTo>
                  <a:lnTo>
                    <a:pt x="828" y="1079"/>
                  </a:lnTo>
                  <a:lnTo>
                    <a:pt x="803" y="1081"/>
                  </a:lnTo>
                  <a:lnTo>
                    <a:pt x="803" y="80"/>
                  </a:lnTo>
                  <a:lnTo>
                    <a:pt x="787" y="80"/>
                  </a:lnTo>
                  <a:lnTo>
                    <a:pt x="771" y="80"/>
                  </a:lnTo>
                  <a:lnTo>
                    <a:pt x="752" y="80"/>
                  </a:lnTo>
                  <a:lnTo>
                    <a:pt x="732" y="80"/>
                  </a:lnTo>
                  <a:lnTo>
                    <a:pt x="710" y="79"/>
                  </a:lnTo>
                  <a:lnTo>
                    <a:pt x="687" y="79"/>
                  </a:lnTo>
                  <a:lnTo>
                    <a:pt x="662" y="79"/>
                  </a:lnTo>
                  <a:lnTo>
                    <a:pt x="635" y="78"/>
                  </a:lnTo>
                  <a:lnTo>
                    <a:pt x="609" y="78"/>
                  </a:lnTo>
                  <a:lnTo>
                    <a:pt x="583" y="77"/>
                  </a:lnTo>
                  <a:lnTo>
                    <a:pt x="560" y="77"/>
                  </a:lnTo>
                  <a:lnTo>
                    <a:pt x="539" y="76"/>
                  </a:lnTo>
                  <a:lnTo>
                    <a:pt x="520" y="76"/>
                  </a:lnTo>
                  <a:lnTo>
                    <a:pt x="502" y="76"/>
                  </a:lnTo>
                  <a:lnTo>
                    <a:pt x="486" y="76"/>
                  </a:lnTo>
                  <a:lnTo>
                    <a:pt x="471" y="76"/>
                  </a:lnTo>
                  <a:lnTo>
                    <a:pt x="457" y="76"/>
                  </a:lnTo>
                  <a:lnTo>
                    <a:pt x="441" y="76"/>
                  </a:lnTo>
                  <a:lnTo>
                    <a:pt x="423" y="76"/>
                  </a:lnTo>
                  <a:lnTo>
                    <a:pt x="403" y="76"/>
                  </a:lnTo>
                  <a:lnTo>
                    <a:pt x="382" y="77"/>
                  </a:lnTo>
                  <a:lnTo>
                    <a:pt x="358" y="77"/>
                  </a:lnTo>
                  <a:lnTo>
                    <a:pt x="333" y="78"/>
                  </a:lnTo>
                  <a:lnTo>
                    <a:pt x="306" y="78"/>
                  </a:lnTo>
                  <a:lnTo>
                    <a:pt x="279" y="79"/>
                  </a:lnTo>
                  <a:lnTo>
                    <a:pt x="255" y="79"/>
                  </a:lnTo>
                  <a:lnTo>
                    <a:pt x="232" y="79"/>
                  </a:lnTo>
                  <a:lnTo>
                    <a:pt x="209" y="80"/>
                  </a:lnTo>
                  <a:lnTo>
                    <a:pt x="189" y="80"/>
                  </a:lnTo>
                  <a:lnTo>
                    <a:pt x="170" y="80"/>
                  </a:lnTo>
                  <a:lnTo>
                    <a:pt x="153" y="80"/>
                  </a:lnTo>
                  <a:lnTo>
                    <a:pt x="138" y="80"/>
                  </a:lnTo>
                  <a:lnTo>
                    <a:pt x="138" y="1081"/>
                  </a:lnTo>
                  <a:lnTo>
                    <a:pt x="110" y="1079"/>
                  </a:lnTo>
                  <a:lnTo>
                    <a:pt x="98" y="1079"/>
                  </a:lnTo>
                  <a:lnTo>
                    <a:pt x="91" y="1078"/>
                  </a:lnTo>
                  <a:lnTo>
                    <a:pt x="68" y="1075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3" name="Freeform 48"/>
            <p:cNvSpPr>
              <a:spLocks/>
            </p:cNvSpPr>
            <p:nvPr userDrawn="1"/>
          </p:nvSpPr>
          <p:spPr bwMode="auto">
            <a:xfrm>
              <a:off x="1990" y="774"/>
              <a:ext cx="427" cy="236"/>
            </a:xfrm>
            <a:custGeom>
              <a:avLst/>
              <a:gdLst>
                <a:gd name="T0" fmla="*/ 0 w 7283"/>
                <a:gd name="T1" fmla="*/ 0 h 4012"/>
                <a:gd name="T2" fmla="*/ 0 w 7283"/>
                <a:gd name="T3" fmla="*/ 0 h 4012"/>
                <a:gd name="T4" fmla="*/ 0 w 7283"/>
                <a:gd name="T5" fmla="*/ 0 h 4012"/>
                <a:gd name="T6" fmla="*/ 0 w 7283"/>
                <a:gd name="T7" fmla="*/ 0 h 4012"/>
                <a:gd name="T8" fmla="*/ 0 w 7283"/>
                <a:gd name="T9" fmla="*/ 0 h 4012"/>
                <a:gd name="T10" fmla="*/ 0 w 7283"/>
                <a:gd name="T11" fmla="*/ 0 h 4012"/>
                <a:gd name="T12" fmla="*/ 0 w 7283"/>
                <a:gd name="T13" fmla="*/ 0 h 4012"/>
                <a:gd name="T14" fmla="*/ 0 w 7283"/>
                <a:gd name="T15" fmla="*/ 0 h 4012"/>
                <a:gd name="T16" fmla="*/ 0 w 7283"/>
                <a:gd name="T17" fmla="*/ 0 h 4012"/>
                <a:gd name="T18" fmla="*/ 0 w 7283"/>
                <a:gd name="T19" fmla="*/ 0 h 4012"/>
                <a:gd name="T20" fmla="*/ 0 w 7283"/>
                <a:gd name="T21" fmla="*/ 0 h 4012"/>
                <a:gd name="T22" fmla="*/ 0 w 7283"/>
                <a:gd name="T23" fmla="*/ 0 h 4012"/>
                <a:gd name="T24" fmla="*/ 0 w 7283"/>
                <a:gd name="T25" fmla="*/ 0 h 4012"/>
                <a:gd name="T26" fmla="*/ 0 w 7283"/>
                <a:gd name="T27" fmla="*/ 0 h 4012"/>
                <a:gd name="T28" fmla="*/ 0 w 7283"/>
                <a:gd name="T29" fmla="*/ 0 h 4012"/>
                <a:gd name="T30" fmla="*/ 0 w 7283"/>
                <a:gd name="T31" fmla="*/ 0 h 4012"/>
                <a:gd name="T32" fmla="*/ 0 w 7283"/>
                <a:gd name="T33" fmla="*/ 0 h 4012"/>
                <a:gd name="T34" fmla="*/ 0 w 7283"/>
                <a:gd name="T35" fmla="*/ 0 h 4012"/>
                <a:gd name="T36" fmla="*/ 0 w 7283"/>
                <a:gd name="T37" fmla="*/ 0 h 4012"/>
                <a:gd name="T38" fmla="*/ 0 w 7283"/>
                <a:gd name="T39" fmla="*/ 0 h 4012"/>
                <a:gd name="T40" fmla="*/ 0 w 7283"/>
                <a:gd name="T41" fmla="*/ 0 h 4012"/>
                <a:gd name="T42" fmla="*/ 0 w 7283"/>
                <a:gd name="T43" fmla="*/ 0 h 4012"/>
                <a:gd name="T44" fmla="*/ 0 w 7283"/>
                <a:gd name="T45" fmla="*/ 0 h 4012"/>
                <a:gd name="T46" fmla="*/ 0 w 7283"/>
                <a:gd name="T47" fmla="*/ 0 h 4012"/>
                <a:gd name="T48" fmla="*/ 0 w 7283"/>
                <a:gd name="T49" fmla="*/ 0 h 4012"/>
                <a:gd name="T50" fmla="*/ 0 w 7283"/>
                <a:gd name="T51" fmla="*/ 0 h 4012"/>
                <a:gd name="T52" fmla="*/ 0 w 7283"/>
                <a:gd name="T53" fmla="*/ 0 h 4012"/>
                <a:gd name="T54" fmla="*/ 0 w 7283"/>
                <a:gd name="T55" fmla="*/ 0 h 4012"/>
                <a:gd name="T56" fmla="*/ 0 w 7283"/>
                <a:gd name="T57" fmla="*/ 0 h 4012"/>
                <a:gd name="T58" fmla="*/ 0 w 7283"/>
                <a:gd name="T59" fmla="*/ 0 h 4012"/>
                <a:gd name="T60" fmla="*/ 0 w 7283"/>
                <a:gd name="T61" fmla="*/ 0 h 4012"/>
                <a:gd name="T62" fmla="*/ 0 w 7283"/>
                <a:gd name="T63" fmla="*/ 0 h 4012"/>
                <a:gd name="T64" fmla="*/ 0 w 7283"/>
                <a:gd name="T65" fmla="*/ 0 h 4012"/>
                <a:gd name="T66" fmla="*/ 0 w 7283"/>
                <a:gd name="T67" fmla="*/ 0 h 4012"/>
                <a:gd name="T68" fmla="*/ 0 w 7283"/>
                <a:gd name="T69" fmla="*/ 0 h 4012"/>
                <a:gd name="T70" fmla="*/ 0 w 7283"/>
                <a:gd name="T71" fmla="*/ 0 h 4012"/>
                <a:gd name="T72" fmla="*/ 0 w 7283"/>
                <a:gd name="T73" fmla="*/ 0 h 4012"/>
                <a:gd name="T74" fmla="*/ 0 w 7283"/>
                <a:gd name="T75" fmla="*/ 0 h 4012"/>
                <a:gd name="T76" fmla="*/ 0 w 7283"/>
                <a:gd name="T77" fmla="*/ 0 h 4012"/>
                <a:gd name="T78" fmla="*/ 0 w 7283"/>
                <a:gd name="T79" fmla="*/ 0 h 4012"/>
                <a:gd name="T80" fmla="*/ 0 w 7283"/>
                <a:gd name="T81" fmla="*/ 0 h 4012"/>
                <a:gd name="T82" fmla="*/ 0 w 7283"/>
                <a:gd name="T83" fmla="*/ 0 h 4012"/>
                <a:gd name="T84" fmla="*/ 0 w 7283"/>
                <a:gd name="T85" fmla="*/ 0 h 4012"/>
                <a:gd name="T86" fmla="*/ 0 w 7283"/>
                <a:gd name="T87" fmla="*/ 0 h 4012"/>
                <a:gd name="T88" fmla="*/ 0 w 7283"/>
                <a:gd name="T89" fmla="*/ 0 h 4012"/>
                <a:gd name="T90" fmla="*/ 0 w 7283"/>
                <a:gd name="T91" fmla="*/ 0 h 4012"/>
                <a:gd name="T92" fmla="*/ 0 w 7283"/>
                <a:gd name="T93" fmla="*/ 0 h 4012"/>
                <a:gd name="T94" fmla="*/ 0 w 7283"/>
                <a:gd name="T95" fmla="*/ 0 h 4012"/>
                <a:gd name="T96" fmla="*/ 0 w 7283"/>
                <a:gd name="T97" fmla="*/ 0 h 4012"/>
                <a:gd name="T98" fmla="*/ 0 w 7283"/>
                <a:gd name="T99" fmla="*/ 0 h 4012"/>
                <a:gd name="T100" fmla="*/ 0 w 7283"/>
                <a:gd name="T101" fmla="*/ 0 h 4012"/>
                <a:gd name="T102" fmla="*/ 0 w 7283"/>
                <a:gd name="T103" fmla="*/ 0 h 4012"/>
                <a:gd name="T104" fmla="*/ 0 w 7283"/>
                <a:gd name="T105" fmla="*/ 0 h 4012"/>
                <a:gd name="T106" fmla="*/ 0 w 7283"/>
                <a:gd name="T107" fmla="*/ 0 h 4012"/>
                <a:gd name="T108" fmla="*/ 0 w 7283"/>
                <a:gd name="T109" fmla="*/ 0 h 4012"/>
                <a:gd name="T110" fmla="*/ 0 w 7283"/>
                <a:gd name="T111" fmla="*/ 0 h 4012"/>
                <a:gd name="T112" fmla="*/ 0 w 7283"/>
                <a:gd name="T113" fmla="*/ 0 h 4012"/>
                <a:gd name="T114" fmla="*/ 0 w 7283"/>
                <a:gd name="T115" fmla="*/ 0 h 4012"/>
                <a:gd name="T116" fmla="*/ 0 w 7283"/>
                <a:gd name="T117" fmla="*/ 0 h 4012"/>
                <a:gd name="T118" fmla="*/ 0 w 7283"/>
                <a:gd name="T119" fmla="*/ 0 h 4012"/>
                <a:gd name="T120" fmla="*/ 0 w 7283"/>
                <a:gd name="T121" fmla="*/ 0 h 4012"/>
                <a:gd name="T122" fmla="*/ 0 w 7283"/>
                <a:gd name="T123" fmla="*/ 0 h 401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7283" h="4012">
                  <a:moveTo>
                    <a:pt x="1718" y="3310"/>
                  </a:moveTo>
                  <a:lnTo>
                    <a:pt x="3548" y="3310"/>
                  </a:lnTo>
                  <a:lnTo>
                    <a:pt x="3548" y="2567"/>
                  </a:lnTo>
                  <a:lnTo>
                    <a:pt x="5362" y="2567"/>
                  </a:lnTo>
                  <a:lnTo>
                    <a:pt x="5362" y="1825"/>
                  </a:lnTo>
                  <a:lnTo>
                    <a:pt x="7273" y="1825"/>
                  </a:lnTo>
                  <a:lnTo>
                    <a:pt x="7273" y="1737"/>
                  </a:lnTo>
                  <a:lnTo>
                    <a:pt x="7275" y="1651"/>
                  </a:lnTo>
                  <a:lnTo>
                    <a:pt x="7275" y="1568"/>
                  </a:lnTo>
                  <a:lnTo>
                    <a:pt x="7276" y="1487"/>
                  </a:lnTo>
                  <a:lnTo>
                    <a:pt x="7276" y="1407"/>
                  </a:lnTo>
                  <a:lnTo>
                    <a:pt x="7277" y="1329"/>
                  </a:lnTo>
                  <a:lnTo>
                    <a:pt x="7277" y="1251"/>
                  </a:lnTo>
                  <a:lnTo>
                    <a:pt x="7278" y="1174"/>
                  </a:lnTo>
                  <a:lnTo>
                    <a:pt x="7278" y="1095"/>
                  </a:lnTo>
                  <a:lnTo>
                    <a:pt x="7279" y="1016"/>
                  </a:lnTo>
                  <a:lnTo>
                    <a:pt x="7280" y="935"/>
                  </a:lnTo>
                  <a:lnTo>
                    <a:pt x="7280" y="853"/>
                  </a:lnTo>
                  <a:lnTo>
                    <a:pt x="7281" y="768"/>
                  </a:lnTo>
                  <a:lnTo>
                    <a:pt x="7282" y="680"/>
                  </a:lnTo>
                  <a:lnTo>
                    <a:pt x="7282" y="590"/>
                  </a:lnTo>
                  <a:lnTo>
                    <a:pt x="7283" y="495"/>
                  </a:lnTo>
                  <a:lnTo>
                    <a:pt x="7283" y="221"/>
                  </a:lnTo>
                  <a:lnTo>
                    <a:pt x="7281" y="205"/>
                  </a:lnTo>
                  <a:lnTo>
                    <a:pt x="7278" y="190"/>
                  </a:lnTo>
                  <a:lnTo>
                    <a:pt x="7273" y="176"/>
                  </a:lnTo>
                  <a:lnTo>
                    <a:pt x="7269" y="162"/>
                  </a:lnTo>
                  <a:lnTo>
                    <a:pt x="7264" y="150"/>
                  </a:lnTo>
                  <a:lnTo>
                    <a:pt x="7259" y="138"/>
                  </a:lnTo>
                  <a:lnTo>
                    <a:pt x="7251" y="127"/>
                  </a:lnTo>
                  <a:lnTo>
                    <a:pt x="7245" y="116"/>
                  </a:lnTo>
                  <a:lnTo>
                    <a:pt x="7236" y="106"/>
                  </a:lnTo>
                  <a:lnTo>
                    <a:pt x="7229" y="97"/>
                  </a:lnTo>
                  <a:lnTo>
                    <a:pt x="7219" y="88"/>
                  </a:lnTo>
                  <a:lnTo>
                    <a:pt x="7210" y="80"/>
                  </a:lnTo>
                  <a:lnTo>
                    <a:pt x="7200" y="72"/>
                  </a:lnTo>
                  <a:lnTo>
                    <a:pt x="7190" y="65"/>
                  </a:lnTo>
                  <a:lnTo>
                    <a:pt x="7179" y="58"/>
                  </a:lnTo>
                  <a:lnTo>
                    <a:pt x="7168" y="52"/>
                  </a:lnTo>
                  <a:lnTo>
                    <a:pt x="7143" y="40"/>
                  </a:lnTo>
                  <a:lnTo>
                    <a:pt x="7118" y="31"/>
                  </a:lnTo>
                  <a:lnTo>
                    <a:pt x="7090" y="23"/>
                  </a:lnTo>
                  <a:lnTo>
                    <a:pt x="7062" y="17"/>
                  </a:lnTo>
                  <a:lnTo>
                    <a:pt x="7033" y="12"/>
                  </a:lnTo>
                  <a:lnTo>
                    <a:pt x="7002" y="6"/>
                  </a:lnTo>
                  <a:lnTo>
                    <a:pt x="6972" y="3"/>
                  </a:lnTo>
                  <a:lnTo>
                    <a:pt x="6940" y="0"/>
                  </a:lnTo>
                  <a:lnTo>
                    <a:pt x="6474" y="0"/>
                  </a:lnTo>
                  <a:lnTo>
                    <a:pt x="6360" y="1"/>
                  </a:lnTo>
                  <a:lnTo>
                    <a:pt x="6234" y="2"/>
                  </a:lnTo>
                  <a:lnTo>
                    <a:pt x="6097" y="2"/>
                  </a:lnTo>
                  <a:lnTo>
                    <a:pt x="5948" y="3"/>
                  </a:lnTo>
                  <a:lnTo>
                    <a:pt x="5789" y="3"/>
                  </a:lnTo>
                  <a:lnTo>
                    <a:pt x="5622" y="4"/>
                  </a:lnTo>
                  <a:lnTo>
                    <a:pt x="5447" y="4"/>
                  </a:lnTo>
                  <a:lnTo>
                    <a:pt x="5264" y="5"/>
                  </a:lnTo>
                  <a:lnTo>
                    <a:pt x="5075" y="5"/>
                  </a:lnTo>
                  <a:lnTo>
                    <a:pt x="4880" y="5"/>
                  </a:lnTo>
                  <a:lnTo>
                    <a:pt x="4681" y="6"/>
                  </a:lnTo>
                  <a:lnTo>
                    <a:pt x="4478" y="6"/>
                  </a:lnTo>
                  <a:lnTo>
                    <a:pt x="4271" y="6"/>
                  </a:lnTo>
                  <a:lnTo>
                    <a:pt x="4063" y="6"/>
                  </a:lnTo>
                  <a:lnTo>
                    <a:pt x="3853" y="6"/>
                  </a:lnTo>
                  <a:lnTo>
                    <a:pt x="3643" y="6"/>
                  </a:lnTo>
                  <a:lnTo>
                    <a:pt x="3640" y="6"/>
                  </a:lnTo>
                  <a:lnTo>
                    <a:pt x="3430" y="6"/>
                  </a:lnTo>
                  <a:lnTo>
                    <a:pt x="3220" y="6"/>
                  </a:lnTo>
                  <a:lnTo>
                    <a:pt x="3012" y="6"/>
                  </a:lnTo>
                  <a:lnTo>
                    <a:pt x="2805" y="6"/>
                  </a:lnTo>
                  <a:lnTo>
                    <a:pt x="2602" y="6"/>
                  </a:lnTo>
                  <a:lnTo>
                    <a:pt x="2403" y="5"/>
                  </a:lnTo>
                  <a:lnTo>
                    <a:pt x="2208" y="5"/>
                  </a:lnTo>
                  <a:lnTo>
                    <a:pt x="2019" y="5"/>
                  </a:lnTo>
                  <a:lnTo>
                    <a:pt x="1836" y="4"/>
                  </a:lnTo>
                  <a:lnTo>
                    <a:pt x="1660" y="4"/>
                  </a:lnTo>
                  <a:lnTo>
                    <a:pt x="1493" y="3"/>
                  </a:lnTo>
                  <a:lnTo>
                    <a:pt x="1335" y="3"/>
                  </a:lnTo>
                  <a:lnTo>
                    <a:pt x="1186" y="2"/>
                  </a:lnTo>
                  <a:lnTo>
                    <a:pt x="1049" y="2"/>
                  </a:lnTo>
                  <a:lnTo>
                    <a:pt x="923" y="1"/>
                  </a:lnTo>
                  <a:lnTo>
                    <a:pt x="808" y="0"/>
                  </a:lnTo>
                  <a:lnTo>
                    <a:pt x="343" y="0"/>
                  </a:lnTo>
                  <a:lnTo>
                    <a:pt x="311" y="3"/>
                  </a:lnTo>
                  <a:lnTo>
                    <a:pt x="281" y="6"/>
                  </a:lnTo>
                  <a:lnTo>
                    <a:pt x="250" y="12"/>
                  </a:lnTo>
                  <a:lnTo>
                    <a:pt x="220" y="17"/>
                  </a:lnTo>
                  <a:lnTo>
                    <a:pt x="193" y="23"/>
                  </a:lnTo>
                  <a:lnTo>
                    <a:pt x="165" y="31"/>
                  </a:lnTo>
                  <a:lnTo>
                    <a:pt x="140" y="40"/>
                  </a:lnTo>
                  <a:lnTo>
                    <a:pt x="115" y="52"/>
                  </a:lnTo>
                  <a:lnTo>
                    <a:pt x="104" y="58"/>
                  </a:lnTo>
                  <a:lnTo>
                    <a:pt x="93" y="65"/>
                  </a:lnTo>
                  <a:lnTo>
                    <a:pt x="83" y="72"/>
                  </a:lnTo>
                  <a:lnTo>
                    <a:pt x="72" y="80"/>
                  </a:lnTo>
                  <a:lnTo>
                    <a:pt x="64" y="88"/>
                  </a:lnTo>
                  <a:lnTo>
                    <a:pt x="54" y="97"/>
                  </a:lnTo>
                  <a:lnTo>
                    <a:pt x="46" y="106"/>
                  </a:lnTo>
                  <a:lnTo>
                    <a:pt x="38" y="116"/>
                  </a:lnTo>
                  <a:lnTo>
                    <a:pt x="31" y="127"/>
                  </a:lnTo>
                  <a:lnTo>
                    <a:pt x="24" y="138"/>
                  </a:lnTo>
                  <a:lnTo>
                    <a:pt x="19" y="150"/>
                  </a:lnTo>
                  <a:lnTo>
                    <a:pt x="14" y="162"/>
                  </a:lnTo>
                  <a:lnTo>
                    <a:pt x="10" y="176"/>
                  </a:lnTo>
                  <a:lnTo>
                    <a:pt x="5" y="190"/>
                  </a:lnTo>
                  <a:lnTo>
                    <a:pt x="2" y="205"/>
                  </a:lnTo>
                  <a:lnTo>
                    <a:pt x="0" y="221"/>
                  </a:lnTo>
                  <a:lnTo>
                    <a:pt x="0" y="495"/>
                  </a:lnTo>
                  <a:lnTo>
                    <a:pt x="2" y="737"/>
                  </a:lnTo>
                  <a:lnTo>
                    <a:pt x="4" y="972"/>
                  </a:lnTo>
                  <a:lnTo>
                    <a:pt x="5" y="1203"/>
                  </a:lnTo>
                  <a:lnTo>
                    <a:pt x="6" y="1428"/>
                  </a:lnTo>
                  <a:lnTo>
                    <a:pt x="8" y="1648"/>
                  </a:lnTo>
                  <a:lnTo>
                    <a:pt x="10" y="1865"/>
                  </a:lnTo>
                  <a:lnTo>
                    <a:pt x="10" y="2079"/>
                  </a:lnTo>
                  <a:lnTo>
                    <a:pt x="11" y="2293"/>
                  </a:lnTo>
                  <a:lnTo>
                    <a:pt x="12" y="2504"/>
                  </a:lnTo>
                  <a:lnTo>
                    <a:pt x="12" y="2715"/>
                  </a:lnTo>
                  <a:lnTo>
                    <a:pt x="12" y="2926"/>
                  </a:lnTo>
                  <a:lnTo>
                    <a:pt x="13" y="3139"/>
                  </a:lnTo>
                  <a:lnTo>
                    <a:pt x="13" y="3352"/>
                  </a:lnTo>
                  <a:lnTo>
                    <a:pt x="12" y="3569"/>
                  </a:lnTo>
                  <a:lnTo>
                    <a:pt x="12" y="3788"/>
                  </a:lnTo>
                  <a:lnTo>
                    <a:pt x="12" y="4012"/>
                  </a:lnTo>
                  <a:lnTo>
                    <a:pt x="1718" y="4012"/>
                  </a:lnTo>
                  <a:lnTo>
                    <a:pt x="1718" y="3310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4" name="Freeform 49"/>
            <p:cNvSpPr>
              <a:spLocks/>
            </p:cNvSpPr>
            <p:nvPr userDrawn="1"/>
          </p:nvSpPr>
          <p:spPr bwMode="auto">
            <a:xfrm>
              <a:off x="1990" y="928"/>
              <a:ext cx="427" cy="357"/>
            </a:xfrm>
            <a:custGeom>
              <a:avLst/>
              <a:gdLst>
                <a:gd name="T0" fmla="*/ 0 w 7279"/>
                <a:gd name="T1" fmla="*/ 0 h 6066"/>
                <a:gd name="T2" fmla="*/ 0 w 7279"/>
                <a:gd name="T3" fmla="*/ 0 h 6066"/>
                <a:gd name="T4" fmla="*/ 0 w 7279"/>
                <a:gd name="T5" fmla="*/ 0 h 6066"/>
                <a:gd name="T6" fmla="*/ 0 w 7279"/>
                <a:gd name="T7" fmla="*/ 0 h 6066"/>
                <a:gd name="T8" fmla="*/ 0 w 7279"/>
                <a:gd name="T9" fmla="*/ 0 h 6066"/>
                <a:gd name="T10" fmla="*/ 0 w 7279"/>
                <a:gd name="T11" fmla="*/ 0 h 6066"/>
                <a:gd name="T12" fmla="*/ 0 w 7279"/>
                <a:gd name="T13" fmla="*/ 0 h 6066"/>
                <a:gd name="T14" fmla="*/ 0 w 7279"/>
                <a:gd name="T15" fmla="*/ 0 h 6066"/>
                <a:gd name="T16" fmla="*/ 0 w 7279"/>
                <a:gd name="T17" fmla="*/ 0 h 6066"/>
                <a:gd name="T18" fmla="*/ 0 w 7279"/>
                <a:gd name="T19" fmla="*/ 0 h 6066"/>
                <a:gd name="T20" fmla="*/ 0 w 7279"/>
                <a:gd name="T21" fmla="*/ 0 h 6066"/>
                <a:gd name="T22" fmla="*/ 0 w 7279"/>
                <a:gd name="T23" fmla="*/ 0 h 6066"/>
                <a:gd name="T24" fmla="*/ 0 w 7279"/>
                <a:gd name="T25" fmla="*/ 0 h 6066"/>
                <a:gd name="T26" fmla="*/ 0 w 7279"/>
                <a:gd name="T27" fmla="*/ 0 h 6066"/>
                <a:gd name="T28" fmla="*/ 0 w 7279"/>
                <a:gd name="T29" fmla="*/ 0 h 6066"/>
                <a:gd name="T30" fmla="*/ 0 w 7279"/>
                <a:gd name="T31" fmla="*/ 0 h 6066"/>
                <a:gd name="T32" fmla="*/ 0 w 7279"/>
                <a:gd name="T33" fmla="*/ 0 h 6066"/>
                <a:gd name="T34" fmla="*/ 0 w 7279"/>
                <a:gd name="T35" fmla="*/ 0 h 6066"/>
                <a:gd name="T36" fmla="*/ 0 w 7279"/>
                <a:gd name="T37" fmla="*/ 0 h 6066"/>
                <a:gd name="T38" fmla="*/ 0 w 7279"/>
                <a:gd name="T39" fmla="*/ 0 h 6066"/>
                <a:gd name="T40" fmla="*/ 0 w 7279"/>
                <a:gd name="T41" fmla="*/ 0 h 6066"/>
                <a:gd name="T42" fmla="*/ 0 w 7279"/>
                <a:gd name="T43" fmla="*/ 0 h 6066"/>
                <a:gd name="T44" fmla="*/ 0 w 7279"/>
                <a:gd name="T45" fmla="*/ 0 h 6066"/>
                <a:gd name="T46" fmla="*/ 0 w 7279"/>
                <a:gd name="T47" fmla="*/ 0 h 6066"/>
                <a:gd name="T48" fmla="*/ 0 w 7279"/>
                <a:gd name="T49" fmla="*/ 0 h 6066"/>
                <a:gd name="T50" fmla="*/ 0 w 7279"/>
                <a:gd name="T51" fmla="*/ 0 h 6066"/>
                <a:gd name="T52" fmla="*/ 0 w 7279"/>
                <a:gd name="T53" fmla="*/ 0 h 6066"/>
                <a:gd name="T54" fmla="*/ 0 w 7279"/>
                <a:gd name="T55" fmla="*/ 0 h 6066"/>
                <a:gd name="T56" fmla="*/ 0 w 7279"/>
                <a:gd name="T57" fmla="*/ 0 h 6066"/>
                <a:gd name="T58" fmla="*/ 0 w 7279"/>
                <a:gd name="T59" fmla="*/ 0 h 6066"/>
                <a:gd name="T60" fmla="*/ 0 w 7279"/>
                <a:gd name="T61" fmla="*/ 0 h 6066"/>
                <a:gd name="T62" fmla="*/ 0 w 7279"/>
                <a:gd name="T63" fmla="*/ 0 h 6066"/>
                <a:gd name="T64" fmla="*/ 0 w 7279"/>
                <a:gd name="T65" fmla="*/ 0 h 6066"/>
                <a:gd name="T66" fmla="*/ 0 w 7279"/>
                <a:gd name="T67" fmla="*/ 0 h 6066"/>
                <a:gd name="T68" fmla="*/ 0 w 7279"/>
                <a:gd name="T69" fmla="*/ 0 h 6066"/>
                <a:gd name="T70" fmla="*/ 0 w 7279"/>
                <a:gd name="T71" fmla="*/ 0 h 6066"/>
                <a:gd name="T72" fmla="*/ 0 w 7279"/>
                <a:gd name="T73" fmla="*/ 0 h 6066"/>
                <a:gd name="T74" fmla="*/ 0 w 7279"/>
                <a:gd name="T75" fmla="*/ 0 h 6066"/>
                <a:gd name="T76" fmla="*/ 0 w 7279"/>
                <a:gd name="T77" fmla="*/ 0 h 6066"/>
                <a:gd name="T78" fmla="*/ 0 w 7279"/>
                <a:gd name="T79" fmla="*/ 0 h 6066"/>
                <a:gd name="T80" fmla="*/ 0 w 7279"/>
                <a:gd name="T81" fmla="*/ 0 h 6066"/>
                <a:gd name="T82" fmla="*/ 0 w 7279"/>
                <a:gd name="T83" fmla="*/ 0 h 6066"/>
                <a:gd name="T84" fmla="*/ 0 w 7279"/>
                <a:gd name="T85" fmla="*/ 0 h 6066"/>
                <a:gd name="T86" fmla="*/ 0 w 7279"/>
                <a:gd name="T87" fmla="*/ 0 h 6066"/>
                <a:gd name="T88" fmla="*/ 0 w 7279"/>
                <a:gd name="T89" fmla="*/ 0 h 6066"/>
                <a:gd name="T90" fmla="*/ 0 w 7279"/>
                <a:gd name="T91" fmla="*/ 0 h 606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7279" h="6066">
                  <a:moveTo>
                    <a:pt x="5491" y="0"/>
                  </a:moveTo>
                  <a:lnTo>
                    <a:pt x="5491" y="742"/>
                  </a:lnTo>
                  <a:lnTo>
                    <a:pt x="3661" y="742"/>
                  </a:lnTo>
                  <a:lnTo>
                    <a:pt x="3661" y="1485"/>
                  </a:lnTo>
                  <a:lnTo>
                    <a:pt x="1833" y="1485"/>
                  </a:lnTo>
                  <a:lnTo>
                    <a:pt x="1833" y="2188"/>
                  </a:lnTo>
                  <a:lnTo>
                    <a:pt x="5" y="2188"/>
                  </a:lnTo>
                  <a:lnTo>
                    <a:pt x="5" y="2250"/>
                  </a:lnTo>
                  <a:lnTo>
                    <a:pt x="5" y="2315"/>
                  </a:lnTo>
                  <a:lnTo>
                    <a:pt x="5" y="2381"/>
                  </a:lnTo>
                  <a:lnTo>
                    <a:pt x="4" y="2449"/>
                  </a:lnTo>
                  <a:lnTo>
                    <a:pt x="4" y="2517"/>
                  </a:lnTo>
                  <a:lnTo>
                    <a:pt x="4" y="2586"/>
                  </a:lnTo>
                  <a:lnTo>
                    <a:pt x="3" y="2656"/>
                  </a:lnTo>
                  <a:lnTo>
                    <a:pt x="3" y="2727"/>
                  </a:lnTo>
                  <a:lnTo>
                    <a:pt x="3" y="2797"/>
                  </a:lnTo>
                  <a:lnTo>
                    <a:pt x="2" y="2867"/>
                  </a:lnTo>
                  <a:lnTo>
                    <a:pt x="2" y="2937"/>
                  </a:lnTo>
                  <a:lnTo>
                    <a:pt x="2" y="3007"/>
                  </a:lnTo>
                  <a:lnTo>
                    <a:pt x="1" y="3076"/>
                  </a:lnTo>
                  <a:lnTo>
                    <a:pt x="1" y="3144"/>
                  </a:lnTo>
                  <a:lnTo>
                    <a:pt x="1" y="3211"/>
                  </a:lnTo>
                  <a:lnTo>
                    <a:pt x="0" y="3277"/>
                  </a:lnTo>
                  <a:lnTo>
                    <a:pt x="0" y="3321"/>
                  </a:lnTo>
                  <a:lnTo>
                    <a:pt x="1" y="3366"/>
                  </a:lnTo>
                  <a:lnTo>
                    <a:pt x="2" y="3411"/>
                  </a:lnTo>
                  <a:lnTo>
                    <a:pt x="4" y="3457"/>
                  </a:lnTo>
                  <a:lnTo>
                    <a:pt x="8" y="3504"/>
                  </a:lnTo>
                  <a:lnTo>
                    <a:pt x="12" y="3549"/>
                  </a:lnTo>
                  <a:lnTo>
                    <a:pt x="18" y="3597"/>
                  </a:lnTo>
                  <a:lnTo>
                    <a:pt x="26" y="3644"/>
                  </a:lnTo>
                  <a:lnTo>
                    <a:pt x="35" y="3692"/>
                  </a:lnTo>
                  <a:lnTo>
                    <a:pt x="47" y="3741"/>
                  </a:lnTo>
                  <a:lnTo>
                    <a:pt x="60" y="3788"/>
                  </a:lnTo>
                  <a:lnTo>
                    <a:pt x="77" y="3838"/>
                  </a:lnTo>
                  <a:lnTo>
                    <a:pt x="97" y="3887"/>
                  </a:lnTo>
                  <a:lnTo>
                    <a:pt x="118" y="3937"/>
                  </a:lnTo>
                  <a:lnTo>
                    <a:pt x="143" y="3988"/>
                  </a:lnTo>
                  <a:lnTo>
                    <a:pt x="172" y="4038"/>
                  </a:lnTo>
                  <a:lnTo>
                    <a:pt x="204" y="4090"/>
                  </a:lnTo>
                  <a:lnTo>
                    <a:pt x="240" y="4141"/>
                  </a:lnTo>
                  <a:lnTo>
                    <a:pt x="279" y="4193"/>
                  </a:lnTo>
                  <a:lnTo>
                    <a:pt x="322" y="4246"/>
                  </a:lnTo>
                  <a:lnTo>
                    <a:pt x="371" y="4299"/>
                  </a:lnTo>
                  <a:lnTo>
                    <a:pt x="423" y="4352"/>
                  </a:lnTo>
                  <a:lnTo>
                    <a:pt x="480" y="4406"/>
                  </a:lnTo>
                  <a:lnTo>
                    <a:pt x="542" y="4460"/>
                  </a:lnTo>
                  <a:lnTo>
                    <a:pt x="610" y="4515"/>
                  </a:lnTo>
                  <a:lnTo>
                    <a:pt x="682" y="4571"/>
                  </a:lnTo>
                  <a:lnTo>
                    <a:pt x="761" y="4626"/>
                  </a:lnTo>
                  <a:lnTo>
                    <a:pt x="845" y="4682"/>
                  </a:lnTo>
                  <a:lnTo>
                    <a:pt x="934" y="4739"/>
                  </a:lnTo>
                  <a:lnTo>
                    <a:pt x="1031" y="4797"/>
                  </a:lnTo>
                  <a:lnTo>
                    <a:pt x="1134" y="4854"/>
                  </a:lnTo>
                  <a:lnTo>
                    <a:pt x="1243" y="4912"/>
                  </a:lnTo>
                  <a:lnTo>
                    <a:pt x="1375" y="4980"/>
                  </a:lnTo>
                  <a:lnTo>
                    <a:pt x="1530" y="5058"/>
                  </a:lnTo>
                  <a:lnTo>
                    <a:pt x="1702" y="5144"/>
                  </a:lnTo>
                  <a:lnTo>
                    <a:pt x="1888" y="5234"/>
                  </a:lnTo>
                  <a:lnTo>
                    <a:pt x="2083" y="5328"/>
                  </a:lnTo>
                  <a:lnTo>
                    <a:pt x="2283" y="5425"/>
                  </a:lnTo>
                  <a:lnTo>
                    <a:pt x="2483" y="5521"/>
                  </a:lnTo>
                  <a:lnTo>
                    <a:pt x="2681" y="5615"/>
                  </a:lnTo>
                  <a:lnTo>
                    <a:pt x="2871" y="5705"/>
                  </a:lnTo>
                  <a:lnTo>
                    <a:pt x="3050" y="5789"/>
                  </a:lnTo>
                  <a:lnTo>
                    <a:pt x="3212" y="5866"/>
                  </a:lnTo>
                  <a:lnTo>
                    <a:pt x="3354" y="5932"/>
                  </a:lnTo>
                  <a:lnTo>
                    <a:pt x="3472" y="5989"/>
                  </a:lnTo>
                  <a:lnTo>
                    <a:pt x="3562" y="6030"/>
                  </a:lnTo>
                  <a:lnTo>
                    <a:pt x="3618" y="6057"/>
                  </a:lnTo>
                  <a:lnTo>
                    <a:pt x="3638" y="6066"/>
                  </a:lnTo>
                  <a:lnTo>
                    <a:pt x="3639" y="6066"/>
                  </a:lnTo>
                  <a:lnTo>
                    <a:pt x="3639" y="6065"/>
                  </a:lnTo>
                  <a:lnTo>
                    <a:pt x="3640" y="6066"/>
                  </a:lnTo>
                  <a:lnTo>
                    <a:pt x="3641" y="6066"/>
                  </a:lnTo>
                  <a:lnTo>
                    <a:pt x="3660" y="6057"/>
                  </a:lnTo>
                  <a:lnTo>
                    <a:pt x="3717" y="6030"/>
                  </a:lnTo>
                  <a:lnTo>
                    <a:pt x="3806" y="5989"/>
                  </a:lnTo>
                  <a:lnTo>
                    <a:pt x="3925" y="5932"/>
                  </a:lnTo>
                  <a:lnTo>
                    <a:pt x="4067" y="5866"/>
                  </a:lnTo>
                  <a:lnTo>
                    <a:pt x="4229" y="5789"/>
                  </a:lnTo>
                  <a:lnTo>
                    <a:pt x="4407" y="5705"/>
                  </a:lnTo>
                  <a:lnTo>
                    <a:pt x="4598" y="5615"/>
                  </a:lnTo>
                  <a:lnTo>
                    <a:pt x="4795" y="5521"/>
                  </a:lnTo>
                  <a:lnTo>
                    <a:pt x="4996" y="5425"/>
                  </a:lnTo>
                  <a:lnTo>
                    <a:pt x="5196" y="5328"/>
                  </a:lnTo>
                  <a:lnTo>
                    <a:pt x="5391" y="5234"/>
                  </a:lnTo>
                  <a:lnTo>
                    <a:pt x="5577" y="5144"/>
                  </a:lnTo>
                  <a:lnTo>
                    <a:pt x="5749" y="5058"/>
                  </a:lnTo>
                  <a:lnTo>
                    <a:pt x="5904" y="4980"/>
                  </a:lnTo>
                  <a:lnTo>
                    <a:pt x="6036" y="4912"/>
                  </a:lnTo>
                  <a:lnTo>
                    <a:pt x="6145" y="4854"/>
                  </a:lnTo>
                  <a:lnTo>
                    <a:pt x="6248" y="4797"/>
                  </a:lnTo>
                  <a:lnTo>
                    <a:pt x="6345" y="4739"/>
                  </a:lnTo>
                  <a:lnTo>
                    <a:pt x="6435" y="4682"/>
                  </a:lnTo>
                  <a:lnTo>
                    <a:pt x="6518" y="4626"/>
                  </a:lnTo>
                  <a:lnTo>
                    <a:pt x="6597" y="4571"/>
                  </a:lnTo>
                  <a:lnTo>
                    <a:pt x="6669" y="4515"/>
                  </a:lnTo>
                  <a:lnTo>
                    <a:pt x="6737" y="4460"/>
                  </a:lnTo>
                  <a:lnTo>
                    <a:pt x="6799" y="4406"/>
                  </a:lnTo>
                  <a:lnTo>
                    <a:pt x="6856" y="4352"/>
                  </a:lnTo>
                  <a:lnTo>
                    <a:pt x="6908" y="4299"/>
                  </a:lnTo>
                  <a:lnTo>
                    <a:pt x="6957" y="4246"/>
                  </a:lnTo>
                  <a:lnTo>
                    <a:pt x="7000" y="4193"/>
                  </a:lnTo>
                  <a:lnTo>
                    <a:pt x="7039" y="4141"/>
                  </a:lnTo>
                  <a:lnTo>
                    <a:pt x="7075" y="4090"/>
                  </a:lnTo>
                  <a:lnTo>
                    <a:pt x="7107" y="4038"/>
                  </a:lnTo>
                  <a:lnTo>
                    <a:pt x="7136" y="3988"/>
                  </a:lnTo>
                  <a:lnTo>
                    <a:pt x="7161" y="3937"/>
                  </a:lnTo>
                  <a:lnTo>
                    <a:pt x="7182" y="3887"/>
                  </a:lnTo>
                  <a:lnTo>
                    <a:pt x="7203" y="3838"/>
                  </a:lnTo>
                  <a:lnTo>
                    <a:pt x="7219" y="3788"/>
                  </a:lnTo>
                  <a:lnTo>
                    <a:pt x="7232" y="3741"/>
                  </a:lnTo>
                  <a:lnTo>
                    <a:pt x="7244" y="3692"/>
                  </a:lnTo>
                  <a:lnTo>
                    <a:pt x="7253" y="3644"/>
                  </a:lnTo>
                  <a:lnTo>
                    <a:pt x="7261" y="3597"/>
                  </a:lnTo>
                  <a:lnTo>
                    <a:pt x="7267" y="3549"/>
                  </a:lnTo>
                  <a:lnTo>
                    <a:pt x="7271" y="3504"/>
                  </a:lnTo>
                  <a:lnTo>
                    <a:pt x="7275" y="3457"/>
                  </a:lnTo>
                  <a:lnTo>
                    <a:pt x="7277" y="3411"/>
                  </a:lnTo>
                  <a:lnTo>
                    <a:pt x="7278" y="3366"/>
                  </a:lnTo>
                  <a:lnTo>
                    <a:pt x="7279" y="3321"/>
                  </a:lnTo>
                  <a:lnTo>
                    <a:pt x="7279" y="3277"/>
                  </a:lnTo>
                  <a:lnTo>
                    <a:pt x="7278" y="3064"/>
                  </a:lnTo>
                  <a:lnTo>
                    <a:pt x="7276" y="2854"/>
                  </a:lnTo>
                  <a:lnTo>
                    <a:pt x="7275" y="2644"/>
                  </a:lnTo>
                  <a:lnTo>
                    <a:pt x="7274" y="2435"/>
                  </a:lnTo>
                  <a:lnTo>
                    <a:pt x="7273" y="2227"/>
                  </a:lnTo>
                  <a:lnTo>
                    <a:pt x="7271" y="2019"/>
                  </a:lnTo>
                  <a:lnTo>
                    <a:pt x="7270" y="1813"/>
                  </a:lnTo>
                  <a:lnTo>
                    <a:pt x="7270" y="1607"/>
                  </a:lnTo>
                  <a:lnTo>
                    <a:pt x="7269" y="1402"/>
                  </a:lnTo>
                  <a:lnTo>
                    <a:pt x="7269" y="1199"/>
                  </a:lnTo>
                  <a:lnTo>
                    <a:pt x="7269" y="997"/>
                  </a:lnTo>
                  <a:lnTo>
                    <a:pt x="7268" y="795"/>
                  </a:lnTo>
                  <a:lnTo>
                    <a:pt x="7268" y="594"/>
                  </a:lnTo>
                  <a:lnTo>
                    <a:pt x="7268" y="396"/>
                  </a:lnTo>
                  <a:lnTo>
                    <a:pt x="7269" y="197"/>
                  </a:lnTo>
                  <a:lnTo>
                    <a:pt x="7269" y="0"/>
                  </a:lnTo>
                  <a:lnTo>
                    <a:pt x="5491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pic>
        <p:nvPicPr>
          <p:cNvPr id="55" name="Рисунок 123" descr="2.png"/>
          <p:cNvPicPr>
            <a:picLocks noChangeAspect="1"/>
          </p:cNvPicPr>
          <p:nvPr userDrawn="1"/>
        </p:nvPicPr>
        <p:blipFill>
          <a:blip r:embed="rId4" cstate="print"/>
          <a:srcRect l="5203" t="2670" r="2576" b="2734"/>
          <a:stretch>
            <a:fillRect/>
          </a:stretch>
        </p:blipFill>
        <p:spPr bwMode="auto">
          <a:xfrm>
            <a:off x="7312025" y="85725"/>
            <a:ext cx="1654175" cy="267493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6" name="Рисунок 124" descr="11__.png"/>
          <p:cNvPicPr>
            <a:picLocks noChangeAspect="1"/>
          </p:cNvPicPr>
          <p:nvPr userDrawn="1"/>
        </p:nvPicPr>
        <p:blipFill>
          <a:blip r:embed="rId5" cstate="print"/>
          <a:srcRect t="8258" r="15007" b="12390"/>
          <a:stretch>
            <a:fillRect/>
          </a:stretch>
        </p:blipFill>
        <p:spPr bwMode="auto">
          <a:xfrm>
            <a:off x="4481513" y="1108075"/>
            <a:ext cx="2676525" cy="165258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7" name="Рисунок 65" descr="2.tif"/>
          <p:cNvPicPr>
            <a:picLocks noChangeAspect="1"/>
          </p:cNvPicPr>
          <p:nvPr userDrawn="1"/>
        </p:nvPicPr>
        <p:blipFill>
          <a:blip r:embed="rId6" cstate="print"/>
          <a:srcRect t="352" r="139"/>
          <a:stretch>
            <a:fillRect/>
          </a:stretch>
        </p:blipFill>
        <p:spPr bwMode="auto">
          <a:xfrm>
            <a:off x="2241550" y="2366963"/>
            <a:ext cx="2659063" cy="1652587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8" name="Прямоугольник 57"/>
          <p:cNvSpPr/>
          <p:nvPr userDrawn="1"/>
        </p:nvSpPr>
        <p:spPr>
          <a:xfrm>
            <a:off x="2039938" y="4027488"/>
            <a:ext cx="193675" cy="192087"/>
          </a:xfrm>
          <a:prstGeom prst="rect">
            <a:avLst/>
          </a:prstGeom>
          <a:solidFill>
            <a:srgbClr val="5C73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016342" y="4422531"/>
            <a:ext cx="6477000" cy="606669"/>
          </a:xfrm>
        </p:spPr>
        <p:txBody>
          <a:bodyPr anchor="t"/>
          <a:lstStyle>
            <a:lvl1pPr>
              <a:defRPr sz="3200" b="1" cap="all" baseline="0">
                <a:solidFill>
                  <a:srgbClr val="E95E3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1"/>
          <p:cNvSpPr>
            <a:spLocks noGrp="1"/>
          </p:cNvSpPr>
          <p:nvPr>
            <p:ph type="sldNum" sz="quarter" idx="11"/>
          </p:nvPr>
        </p:nvSpPr>
        <p:spPr>
          <a:xfrm>
            <a:off x="0" y="1271588"/>
            <a:ext cx="533400" cy="2444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43B534-841F-4921-80B8-C1A7390FA8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1"/>
          <p:cNvSpPr>
            <a:spLocks noGrp="1"/>
          </p:cNvSpPr>
          <p:nvPr>
            <p:ph type="sldNum" sz="quarter" idx="11"/>
          </p:nvPr>
        </p:nvSpPr>
        <p:spPr>
          <a:xfrm>
            <a:off x="0" y="1271588"/>
            <a:ext cx="533400" cy="2444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B4B702-1A53-4915-B23A-C18C46CBD7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12775" y="1989138"/>
            <a:ext cx="4000500" cy="4608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65675" y="1989138"/>
            <a:ext cx="4000500" cy="4608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1"/>
          <p:cNvSpPr>
            <a:spLocks noGrp="1"/>
          </p:cNvSpPr>
          <p:nvPr>
            <p:ph type="sldNum" sz="quarter" idx="11"/>
          </p:nvPr>
        </p:nvSpPr>
        <p:spPr>
          <a:xfrm>
            <a:off x="0" y="1271588"/>
            <a:ext cx="533400" cy="2444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65FCE4-5BC5-44CC-84FE-E47DF8F6F4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11"/>
          <p:cNvSpPr>
            <a:spLocks noGrp="1"/>
          </p:cNvSpPr>
          <p:nvPr>
            <p:ph type="sldNum" sz="quarter" idx="11"/>
          </p:nvPr>
        </p:nvSpPr>
        <p:spPr>
          <a:xfrm>
            <a:off x="0" y="1271588"/>
            <a:ext cx="533400" cy="2444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1A7303-831E-4D56-8D43-EDC1341F04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13"/>
          <p:cNvSpPr>
            <a:spLocks noGrp="1"/>
          </p:cNvSpPr>
          <p:nvPr>
            <p:ph type="ftr" sz="quarter" idx="11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омер слайда 11"/>
          <p:cNvSpPr>
            <a:spLocks noGrp="1"/>
          </p:cNvSpPr>
          <p:nvPr>
            <p:ph type="sldNum" sz="quarter" idx="11"/>
          </p:nvPr>
        </p:nvSpPr>
        <p:spPr>
          <a:xfrm>
            <a:off x="0" y="1271588"/>
            <a:ext cx="533400" cy="2444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98BACD-2C02-4D0B-8566-460F6B3679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1"/>
          <p:cNvSpPr>
            <a:spLocks noGrp="1"/>
          </p:cNvSpPr>
          <p:nvPr>
            <p:ph type="sldNum" sz="quarter" idx="11"/>
          </p:nvPr>
        </p:nvSpPr>
        <p:spPr>
          <a:xfrm>
            <a:off x="0" y="1271588"/>
            <a:ext cx="533400" cy="2444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2E7E84-A6D9-4964-A3D3-7DC465B4BB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1"/>
          <p:cNvSpPr>
            <a:spLocks noGrp="1"/>
          </p:cNvSpPr>
          <p:nvPr>
            <p:ph type="sldNum" sz="quarter" idx="11"/>
          </p:nvPr>
        </p:nvSpPr>
        <p:spPr>
          <a:xfrm>
            <a:off x="0" y="1271588"/>
            <a:ext cx="533400" cy="2444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509E1C-0E36-4769-8B37-3781A6BD84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1"/>
          <p:cNvSpPr>
            <a:spLocks noGrp="1"/>
          </p:cNvSpPr>
          <p:nvPr>
            <p:ph type="sldNum" sz="quarter" idx="11"/>
          </p:nvPr>
        </p:nvSpPr>
        <p:spPr>
          <a:xfrm>
            <a:off x="0" y="1271588"/>
            <a:ext cx="533400" cy="2444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37F801-D0F2-4245-AFA5-F99EEE3640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27825" y="44450"/>
            <a:ext cx="2038350" cy="6553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12775" y="44450"/>
            <a:ext cx="5962650" cy="6553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1"/>
          <p:cNvSpPr>
            <a:spLocks noGrp="1"/>
          </p:cNvSpPr>
          <p:nvPr>
            <p:ph type="sldNum" sz="quarter" idx="11"/>
          </p:nvPr>
        </p:nvSpPr>
        <p:spPr>
          <a:xfrm>
            <a:off x="0" y="1271588"/>
            <a:ext cx="533400" cy="2444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D22570-02DD-454F-B539-ECD3EFFB4B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13"/>
          <p:cNvSpPr>
            <a:spLocks noGrp="1"/>
          </p:cNvSpPr>
          <p:nvPr>
            <p:ph type="ftr" sz="quarter" idx="11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Picture 2" descr="C:\Users\zalega\Desktop\Красноярск 2015\Рисунки\Top.png"/>
          <p:cNvPicPr preferRelativeResize="0">
            <a:picLocks noChangeArrowheads="1"/>
          </p:cNvPicPr>
          <p:nvPr userDrawn="1"/>
        </p:nvPicPr>
        <p:blipFill>
          <a:blip r:embed="rId14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flipV="1">
            <a:off x="565992" y="6503350"/>
            <a:ext cx="8578008" cy="361200"/>
          </a:xfrm>
          <a:prstGeom prst="rect">
            <a:avLst/>
          </a:prstGeom>
          <a:noFill/>
        </p:spPr>
      </p:pic>
      <p:pic>
        <p:nvPicPr>
          <p:cNvPr id="1027" name="Picture 2"/>
          <p:cNvPicPr>
            <a:picLocks noChangeAspect="1" noChangeArrowheads="1"/>
          </p:cNvPicPr>
          <p:nvPr userDrawn="1"/>
        </p:nvPicPr>
        <p:blipFill>
          <a:blip r:embed="rId15" cstate="print"/>
          <a:srcRect l="1968" t="14107" r="2628" b="6651"/>
          <a:stretch>
            <a:fillRect/>
          </a:stretch>
        </p:blipFill>
        <p:spPr bwMode="auto">
          <a:xfrm>
            <a:off x="0" y="0"/>
            <a:ext cx="9144000" cy="1017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8" name="Текст 12"/>
          <p:cNvSpPr>
            <a:spLocks noGrp="1"/>
          </p:cNvSpPr>
          <p:nvPr>
            <p:ph type="body" idx="1"/>
          </p:nvPr>
        </p:nvSpPr>
        <p:spPr bwMode="auto">
          <a:xfrm>
            <a:off x="366713" y="1381125"/>
            <a:ext cx="8512175" cy="464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1029" name="Заголовок 21"/>
          <p:cNvSpPr>
            <a:spLocks noGrp="1"/>
          </p:cNvSpPr>
          <p:nvPr>
            <p:ph type="title"/>
          </p:nvPr>
        </p:nvSpPr>
        <p:spPr bwMode="auto">
          <a:xfrm>
            <a:off x="2033588" y="44450"/>
            <a:ext cx="6991350" cy="912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72" name="Прямоугольник 71"/>
          <p:cNvSpPr/>
          <p:nvPr userDrawn="1"/>
        </p:nvSpPr>
        <p:spPr>
          <a:xfrm>
            <a:off x="0" y="6503988"/>
            <a:ext cx="533400" cy="354012"/>
          </a:xfrm>
          <a:prstGeom prst="rect">
            <a:avLst/>
          </a:prstGeom>
          <a:solidFill>
            <a:srgbClr val="E95E40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4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6551613"/>
            <a:ext cx="533400" cy="244475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b="1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0009ECA-53D2-4832-A300-E78E6EEF73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32" name="Группа 68"/>
          <p:cNvGrpSpPr>
            <a:grpSpLocks/>
          </p:cNvGrpSpPr>
          <p:nvPr userDrawn="1"/>
        </p:nvGrpSpPr>
        <p:grpSpPr bwMode="auto">
          <a:xfrm>
            <a:off x="161925" y="239713"/>
            <a:ext cx="1624013" cy="623887"/>
            <a:chOff x="7366180" y="119641"/>
            <a:chExt cx="1623997" cy="623058"/>
          </a:xfrm>
        </p:grpSpPr>
        <p:grpSp>
          <p:nvGrpSpPr>
            <p:cNvPr id="1034" name="Группа 66"/>
            <p:cNvGrpSpPr>
              <a:grpSpLocks/>
            </p:cNvGrpSpPr>
            <p:nvPr userDrawn="1"/>
          </p:nvGrpSpPr>
          <p:grpSpPr bwMode="auto">
            <a:xfrm>
              <a:off x="8042787" y="158049"/>
              <a:ext cx="947390" cy="546242"/>
              <a:chOff x="7051474" y="962387"/>
              <a:chExt cx="947390" cy="546242"/>
            </a:xfrm>
          </p:grpSpPr>
          <p:sp>
            <p:nvSpPr>
              <p:cNvPr id="1038" name="Freeform 5"/>
              <p:cNvSpPr>
                <a:spLocks/>
              </p:cNvSpPr>
              <p:nvPr userDrawn="1"/>
            </p:nvSpPr>
            <p:spPr bwMode="auto">
              <a:xfrm>
                <a:off x="7905202" y="1107884"/>
                <a:ext cx="93662" cy="125245"/>
              </a:xfrm>
              <a:custGeom>
                <a:avLst/>
                <a:gdLst>
                  <a:gd name="T0" fmla="*/ 0 w 1308"/>
                  <a:gd name="T1" fmla="*/ 0 h 1739"/>
                  <a:gd name="T2" fmla="*/ 2147483647 w 1308"/>
                  <a:gd name="T3" fmla="*/ 0 h 1739"/>
                  <a:gd name="T4" fmla="*/ 2147483647 w 1308"/>
                  <a:gd name="T5" fmla="*/ 1237664680 h 1739"/>
                  <a:gd name="T6" fmla="*/ 2147483647 w 1308"/>
                  <a:gd name="T7" fmla="*/ 2071869122 h 1739"/>
                  <a:gd name="T8" fmla="*/ 2147483647 w 1308"/>
                  <a:gd name="T9" fmla="*/ 2147483647 h 1739"/>
                  <a:gd name="T10" fmla="*/ 2147483647 w 1308"/>
                  <a:gd name="T11" fmla="*/ 2147483647 h 1739"/>
                  <a:gd name="T12" fmla="*/ 2147483647 w 1308"/>
                  <a:gd name="T13" fmla="*/ 2147483647 h 1739"/>
                  <a:gd name="T14" fmla="*/ 2147483647 w 1308"/>
                  <a:gd name="T15" fmla="*/ 2147483647 h 1739"/>
                  <a:gd name="T16" fmla="*/ 2147483647 w 1308"/>
                  <a:gd name="T17" fmla="*/ 2147483647 h 1739"/>
                  <a:gd name="T18" fmla="*/ 2147483647 w 1308"/>
                  <a:gd name="T19" fmla="*/ 2147483647 h 1739"/>
                  <a:gd name="T20" fmla="*/ 2147483647 w 1308"/>
                  <a:gd name="T21" fmla="*/ 2147483647 h 1739"/>
                  <a:gd name="T22" fmla="*/ 2147483647 w 1308"/>
                  <a:gd name="T23" fmla="*/ 2147483647 h 1739"/>
                  <a:gd name="T24" fmla="*/ 2147483647 w 1308"/>
                  <a:gd name="T25" fmla="*/ 2147483647 h 1739"/>
                  <a:gd name="T26" fmla="*/ 2147483647 w 1308"/>
                  <a:gd name="T27" fmla="*/ 2147483647 h 1739"/>
                  <a:gd name="T28" fmla="*/ 2147483647 w 1308"/>
                  <a:gd name="T29" fmla="*/ 2147483647 h 1739"/>
                  <a:gd name="T30" fmla="*/ 2147483647 w 1308"/>
                  <a:gd name="T31" fmla="*/ 2147483647 h 1739"/>
                  <a:gd name="T32" fmla="*/ 2147483647 w 1308"/>
                  <a:gd name="T33" fmla="*/ 2147483647 h 1739"/>
                  <a:gd name="T34" fmla="*/ 2147483647 w 1308"/>
                  <a:gd name="T35" fmla="*/ 2147483647 h 1739"/>
                  <a:gd name="T36" fmla="*/ 2147483647 w 1308"/>
                  <a:gd name="T37" fmla="*/ 2147483647 h 1739"/>
                  <a:gd name="T38" fmla="*/ 2147483647 w 1308"/>
                  <a:gd name="T39" fmla="*/ 2147483647 h 1739"/>
                  <a:gd name="T40" fmla="*/ 2147483647 w 1308"/>
                  <a:gd name="T41" fmla="*/ 2147483647 h 1739"/>
                  <a:gd name="T42" fmla="*/ 2147483647 w 1308"/>
                  <a:gd name="T43" fmla="*/ 2147483647 h 1739"/>
                  <a:gd name="T44" fmla="*/ 2147483647 w 1308"/>
                  <a:gd name="T45" fmla="*/ 2147483647 h 1739"/>
                  <a:gd name="T46" fmla="*/ 2147483647 w 1308"/>
                  <a:gd name="T47" fmla="*/ 2147483647 h 1739"/>
                  <a:gd name="T48" fmla="*/ 2147483647 w 1308"/>
                  <a:gd name="T49" fmla="*/ 2147483647 h 1739"/>
                  <a:gd name="T50" fmla="*/ 2147483647 w 1308"/>
                  <a:gd name="T51" fmla="*/ 2147483647 h 1739"/>
                  <a:gd name="T52" fmla="*/ 2147483647 w 1308"/>
                  <a:gd name="T53" fmla="*/ 2147483647 h 1739"/>
                  <a:gd name="T54" fmla="*/ 2147483647 w 1308"/>
                  <a:gd name="T55" fmla="*/ 2147483647 h 1739"/>
                  <a:gd name="T56" fmla="*/ 2147483647 w 1308"/>
                  <a:gd name="T57" fmla="*/ 2147483647 h 1739"/>
                  <a:gd name="T58" fmla="*/ 2147483647 w 1308"/>
                  <a:gd name="T59" fmla="*/ 2147483647 h 1739"/>
                  <a:gd name="T60" fmla="*/ 2147483647 w 1308"/>
                  <a:gd name="T61" fmla="*/ 2147483647 h 1739"/>
                  <a:gd name="T62" fmla="*/ 2147483647 w 1308"/>
                  <a:gd name="T63" fmla="*/ 2147483647 h 1739"/>
                  <a:gd name="T64" fmla="*/ 2147483647 w 1308"/>
                  <a:gd name="T65" fmla="*/ 2147483647 h 1739"/>
                  <a:gd name="T66" fmla="*/ 2147483647 w 1308"/>
                  <a:gd name="T67" fmla="*/ 2147483647 h 1739"/>
                  <a:gd name="T68" fmla="*/ 2147483647 w 1308"/>
                  <a:gd name="T69" fmla="*/ 2147483647 h 1739"/>
                  <a:gd name="T70" fmla="*/ 1919197179 w 1308"/>
                  <a:gd name="T71" fmla="*/ 2147483647 h 1739"/>
                  <a:gd name="T72" fmla="*/ 0 w 1308"/>
                  <a:gd name="T73" fmla="*/ 2147483647 h 1739"/>
                  <a:gd name="T74" fmla="*/ 131445165 w 1308"/>
                  <a:gd name="T75" fmla="*/ 2147483647 h 1739"/>
                  <a:gd name="T76" fmla="*/ 183951452 w 1308"/>
                  <a:gd name="T77" fmla="*/ 2071869122 h 1739"/>
                  <a:gd name="T78" fmla="*/ 157882911 w 1308"/>
                  <a:gd name="T79" fmla="*/ 1399054998 h 1739"/>
                  <a:gd name="T80" fmla="*/ 105012574 w 1308"/>
                  <a:gd name="T81" fmla="*/ 861099347 h 1739"/>
                  <a:gd name="T82" fmla="*/ 0 w 1308"/>
                  <a:gd name="T83" fmla="*/ 0 h 1739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1308" h="1739">
                    <a:moveTo>
                      <a:pt x="0" y="0"/>
                    </a:moveTo>
                    <a:lnTo>
                      <a:pt x="1308" y="0"/>
                    </a:lnTo>
                    <a:lnTo>
                      <a:pt x="1302" y="46"/>
                    </a:lnTo>
                    <a:lnTo>
                      <a:pt x="1301" y="77"/>
                    </a:lnTo>
                    <a:lnTo>
                      <a:pt x="1302" y="108"/>
                    </a:lnTo>
                    <a:lnTo>
                      <a:pt x="1308" y="153"/>
                    </a:lnTo>
                    <a:lnTo>
                      <a:pt x="1063" y="132"/>
                    </a:lnTo>
                    <a:lnTo>
                      <a:pt x="1038" y="132"/>
                    </a:lnTo>
                    <a:lnTo>
                      <a:pt x="1012" y="131"/>
                    </a:lnTo>
                    <a:lnTo>
                      <a:pt x="986" y="130"/>
                    </a:lnTo>
                    <a:lnTo>
                      <a:pt x="958" y="130"/>
                    </a:lnTo>
                    <a:lnTo>
                      <a:pt x="925" y="128"/>
                    </a:lnTo>
                    <a:lnTo>
                      <a:pt x="895" y="126"/>
                    </a:lnTo>
                    <a:lnTo>
                      <a:pt x="867" y="125"/>
                    </a:lnTo>
                    <a:lnTo>
                      <a:pt x="843" y="124"/>
                    </a:lnTo>
                    <a:lnTo>
                      <a:pt x="822" y="124"/>
                    </a:lnTo>
                    <a:lnTo>
                      <a:pt x="804" y="123"/>
                    </a:lnTo>
                    <a:lnTo>
                      <a:pt x="789" y="123"/>
                    </a:lnTo>
                    <a:lnTo>
                      <a:pt x="777" y="123"/>
                    </a:lnTo>
                    <a:lnTo>
                      <a:pt x="777" y="1739"/>
                    </a:lnTo>
                    <a:lnTo>
                      <a:pt x="749" y="1736"/>
                    </a:lnTo>
                    <a:lnTo>
                      <a:pt x="720" y="1733"/>
                    </a:lnTo>
                    <a:lnTo>
                      <a:pt x="693" y="1731"/>
                    </a:lnTo>
                    <a:lnTo>
                      <a:pt x="666" y="1731"/>
                    </a:lnTo>
                    <a:lnTo>
                      <a:pt x="638" y="1731"/>
                    </a:lnTo>
                    <a:lnTo>
                      <a:pt x="610" y="1733"/>
                    </a:lnTo>
                    <a:lnTo>
                      <a:pt x="582" y="1736"/>
                    </a:lnTo>
                    <a:lnTo>
                      <a:pt x="555" y="1739"/>
                    </a:lnTo>
                    <a:lnTo>
                      <a:pt x="555" y="123"/>
                    </a:lnTo>
                    <a:lnTo>
                      <a:pt x="488" y="123"/>
                    </a:lnTo>
                    <a:lnTo>
                      <a:pt x="421" y="125"/>
                    </a:lnTo>
                    <a:lnTo>
                      <a:pt x="354" y="128"/>
                    </a:lnTo>
                    <a:lnTo>
                      <a:pt x="285" y="131"/>
                    </a:lnTo>
                    <a:lnTo>
                      <a:pt x="215" y="135"/>
                    </a:lnTo>
                    <a:lnTo>
                      <a:pt x="144" y="140"/>
                    </a:lnTo>
                    <a:lnTo>
                      <a:pt x="73" y="147"/>
                    </a:lnTo>
                    <a:lnTo>
                      <a:pt x="0" y="153"/>
                    </a:lnTo>
                    <a:lnTo>
                      <a:pt x="5" y="113"/>
                    </a:lnTo>
                    <a:lnTo>
                      <a:pt x="7" y="77"/>
                    </a:lnTo>
                    <a:lnTo>
                      <a:pt x="6" y="52"/>
                    </a:lnTo>
                    <a:lnTo>
                      <a:pt x="4" y="3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39" name="Freeform 6"/>
              <p:cNvSpPr>
                <a:spLocks/>
              </p:cNvSpPr>
              <p:nvPr userDrawn="1"/>
            </p:nvSpPr>
            <p:spPr bwMode="auto">
              <a:xfrm>
                <a:off x="7784553" y="1107884"/>
                <a:ext cx="117474" cy="125245"/>
              </a:xfrm>
              <a:custGeom>
                <a:avLst/>
                <a:gdLst>
                  <a:gd name="T0" fmla="*/ 2147483647 w 1620"/>
                  <a:gd name="T1" fmla="*/ 2147483647 h 1739"/>
                  <a:gd name="T2" fmla="*/ 2147483647 w 1620"/>
                  <a:gd name="T3" fmla="*/ 2147483647 h 1739"/>
                  <a:gd name="T4" fmla="*/ 2147483647 w 1620"/>
                  <a:gd name="T5" fmla="*/ 2147483647 h 1739"/>
                  <a:gd name="T6" fmla="*/ 2147483647 w 1620"/>
                  <a:gd name="T7" fmla="*/ 2147483647 h 1739"/>
                  <a:gd name="T8" fmla="*/ 2147483647 w 1620"/>
                  <a:gd name="T9" fmla="*/ 2147483647 h 1739"/>
                  <a:gd name="T10" fmla="*/ 2147483647 w 1620"/>
                  <a:gd name="T11" fmla="*/ 2147483647 h 1739"/>
                  <a:gd name="T12" fmla="*/ 2147483647 w 1620"/>
                  <a:gd name="T13" fmla="*/ 2147483647 h 1739"/>
                  <a:gd name="T14" fmla="*/ 2147483647 w 1620"/>
                  <a:gd name="T15" fmla="*/ 2147483647 h 1739"/>
                  <a:gd name="T16" fmla="*/ 2147483647 w 1620"/>
                  <a:gd name="T17" fmla="*/ 2147483647 h 1739"/>
                  <a:gd name="T18" fmla="*/ 2147483647 w 1620"/>
                  <a:gd name="T19" fmla="*/ 2147483647 h 1739"/>
                  <a:gd name="T20" fmla="*/ 2147483647 w 1620"/>
                  <a:gd name="T21" fmla="*/ 2147483647 h 1739"/>
                  <a:gd name="T22" fmla="*/ 2147483647 w 1620"/>
                  <a:gd name="T23" fmla="*/ 2147483647 h 1739"/>
                  <a:gd name="T24" fmla="*/ 2147483647 w 1620"/>
                  <a:gd name="T25" fmla="*/ 2147483647 h 1739"/>
                  <a:gd name="T26" fmla="*/ 2147483647 w 1620"/>
                  <a:gd name="T27" fmla="*/ 2147483647 h 1739"/>
                  <a:gd name="T28" fmla="*/ 2147483647 w 1620"/>
                  <a:gd name="T29" fmla="*/ 2147483647 h 1739"/>
                  <a:gd name="T30" fmla="*/ 1272053866 w 1620"/>
                  <a:gd name="T31" fmla="*/ 1694930286 h 1739"/>
                  <a:gd name="T32" fmla="*/ 304287754 w 1620"/>
                  <a:gd name="T33" fmla="*/ 403465424 h 1739"/>
                  <a:gd name="T34" fmla="*/ 2147483647 w 1620"/>
                  <a:gd name="T35" fmla="*/ 215180201 h 1739"/>
                  <a:gd name="T36" fmla="*/ 2147483647 w 1620"/>
                  <a:gd name="T37" fmla="*/ 0 h 1739"/>
                  <a:gd name="T38" fmla="*/ 2147483647 w 1620"/>
                  <a:gd name="T39" fmla="*/ 2147483647 h 1739"/>
                  <a:gd name="T40" fmla="*/ 2147483647 w 1620"/>
                  <a:gd name="T41" fmla="*/ 2147483647 h 1739"/>
                  <a:gd name="T42" fmla="*/ 2147483647 w 1620"/>
                  <a:gd name="T43" fmla="*/ 2147483647 h 1739"/>
                  <a:gd name="T44" fmla="*/ 2147483647 w 1620"/>
                  <a:gd name="T45" fmla="*/ 2147483647 h 1739"/>
                  <a:gd name="T46" fmla="*/ 2147483647 w 1620"/>
                  <a:gd name="T47" fmla="*/ 2147483647 h 1739"/>
                  <a:gd name="T48" fmla="*/ 2147483647 w 1620"/>
                  <a:gd name="T49" fmla="*/ 2147483647 h 1739"/>
                  <a:gd name="T50" fmla="*/ 2147483647 w 1620"/>
                  <a:gd name="T51" fmla="*/ 2147483647 h 1739"/>
                  <a:gd name="T52" fmla="*/ 2147483647 w 1620"/>
                  <a:gd name="T53" fmla="*/ 2147483647 h 1739"/>
                  <a:gd name="T54" fmla="*/ 2147483647 w 1620"/>
                  <a:gd name="T55" fmla="*/ 2147483647 h 1739"/>
                  <a:gd name="T56" fmla="*/ 2147483647 w 1620"/>
                  <a:gd name="T57" fmla="*/ 2147483647 h 1739"/>
                  <a:gd name="T58" fmla="*/ 2147483647 w 1620"/>
                  <a:gd name="T59" fmla="*/ 2147483647 h 1739"/>
                  <a:gd name="T60" fmla="*/ 2147483647 w 1620"/>
                  <a:gd name="T61" fmla="*/ 2147483647 h 1739"/>
                  <a:gd name="T62" fmla="*/ 2147483647 w 1620"/>
                  <a:gd name="T63" fmla="*/ 1022484479 h 1739"/>
                  <a:gd name="T64" fmla="*/ 2147483647 w 1620"/>
                  <a:gd name="T65" fmla="*/ 0 h 1739"/>
                  <a:gd name="T66" fmla="*/ 2147483647 w 1620"/>
                  <a:gd name="T67" fmla="*/ 134490227 h 1739"/>
                  <a:gd name="T68" fmla="*/ 2147483647 w 1620"/>
                  <a:gd name="T69" fmla="*/ 215180201 h 1739"/>
                  <a:gd name="T70" fmla="*/ 2147483647 w 1620"/>
                  <a:gd name="T71" fmla="*/ 0 h 1739"/>
                  <a:gd name="T72" fmla="*/ 2147483647 w 1620"/>
                  <a:gd name="T73" fmla="*/ 2147483647 h 1739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0" t="0" r="r" b="b"/>
                <a:pathLst>
                  <a:path w="1620" h="1739">
                    <a:moveTo>
                      <a:pt x="1204" y="803"/>
                    </a:moveTo>
                    <a:lnTo>
                      <a:pt x="883" y="1435"/>
                    </a:lnTo>
                    <a:lnTo>
                      <a:pt x="736" y="1739"/>
                    </a:lnTo>
                    <a:lnTo>
                      <a:pt x="711" y="1736"/>
                    </a:lnTo>
                    <a:lnTo>
                      <a:pt x="690" y="1733"/>
                    </a:lnTo>
                    <a:lnTo>
                      <a:pt x="672" y="1731"/>
                    </a:lnTo>
                    <a:lnTo>
                      <a:pt x="657" y="1731"/>
                    </a:lnTo>
                    <a:lnTo>
                      <a:pt x="628" y="1731"/>
                    </a:lnTo>
                    <a:lnTo>
                      <a:pt x="600" y="1733"/>
                    </a:lnTo>
                    <a:lnTo>
                      <a:pt x="572" y="1736"/>
                    </a:lnTo>
                    <a:lnTo>
                      <a:pt x="543" y="1739"/>
                    </a:lnTo>
                    <a:lnTo>
                      <a:pt x="564" y="1706"/>
                    </a:lnTo>
                    <a:lnTo>
                      <a:pt x="585" y="1672"/>
                    </a:lnTo>
                    <a:lnTo>
                      <a:pt x="607" y="1636"/>
                    </a:lnTo>
                    <a:lnTo>
                      <a:pt x="629" y="1600"/>
                    </a:lnTo>
                    <a:lnTo>
                      <a:pt x="651" y="1562"/>
                    </a:lnTo>
                    <a:lnTo>
                      <a:pt x="673" y="1522"/>
                    </a:lnTo>
                    <a:lnTo>
                      <a:pt x="696" y="1482"/>
                    </a:lnTo>
                    <a:lnTo>
                      <a:pt x="719" y="1441"/>
                    </a:lnTo>
                    <a:lnTo>
                      <a:pt x="844" y="1214"/>
                    </a:lnTo>
                    <a:lnTo>
                      <a:pt x="685" y="981"/>
                    </a:lnTo>
                    <a:lnTo>
                      <a:pt x="459" y="653"/>
                    </a:lnTo>
                    <a:lnTo>
                      <a:pt x="195" y="273"/>
                    </a:lnTo>
                    <a:lnTo>
                      <a:pt x="176" y="246"/>
                    </a:lnTo>
                    <a:lnTo>
                      <a:pt x="160" y="221"/>
                    </a:lnTo>
                    <a:lnTo>
                      <a:pt x="143" y="198"/>
                    </a:lnTo>
                    <a:lnTo>
                      <a:pt x="127" y="175"/>
                    </a:lnTo>
                    <a:lnTo>
                      <a:pt x="112" y="154"/>
                    </a:lnTo>
                    <a:lnTo>
                      <a:pt x="97" y="133"/>
                    </a:lnTo>
                    <a:lnTo>
                      <a:pt x="83" y="115"/>
                    </a:lnTo>
                    <a:lnTo>
                      <a:pt x="69" y="97"/>
                    </a:lnTo>
                    <a:lnTo>
                      <a:pt x="46" y="63"/>
                    </a:lnTo>
                    <a:lnTo>
                      <a:pt x="26" y="35"/>
                    </a:lnTo>
                    <a:lnTo>
                      <a:pt x="11" y="15"/>
                    </a:lnTo>
                    <a:lnTo>
                      <a:pt x="0" y="0"/>
                    </a:lnTo>
                    <a:lnTo>
                      <a:pt x="157" y="8"/>
                    </a:lnTo>
                    <a:lnTo>
                      <a:pt x="210" y="5"/>
                    </a:lnTo>
                    <a:lnTo>
                      <a:pt x="294" y="0"/>
                    </a:lnTo>
                    <a:lnTo>
                      <a:pt x="336" y="69"/>
                    </a:lnTo>
                    <a:lnTo>
                      <a:pt x="377" y="135"/>
                    </a:lnTo>
                    <a:lnTo>
                      <a:pt x="418" y="200"/>
                    </a:lnTo>
                    <a:lnTo>
                      <a:pt x="457" y="263"/>
                    </a:lnTo>
                    <a:lnTo>
                      <a:pt x="496" y="324"/>
                    </a:lnTo>
                    <a:lnTo>
                      <a:pt x="535" y="383"/>
                    </a:lnTo>
                    <a:lnTo>
                      <a:pt x="573" y="441"/>
                    </a:lnTo>
                    <a:lnTo>
                      <a:pt x="610" y="496"/>
                    </a:lnTo>
                    <a:lnTo>
                      <a:pt x="650" y="555"/>
                    </a:lnTo>
                    <a:lnTo>
                      <a:pt x="690" y="615"/>
                    </a:lnTo>
                    <a:lnTo>
                      <a:pt x="733" y="674"/>
                    </a:lnTo>
                    <a:lnTo>
                      <a:pt x="774" y="734"/>
                    </a:lnTo>
                    <a:lnTo>
                      <a:pt x="817" y="792"/>
                    </a:lnTo>
                    <a:lnTo>
                      <a:pt x="861" y="851"/>
                    </a:lnTo>
                    <a:lnTo>
                      <a:pt x="905" y="911"/>
                    </a:lnTo>
                    <a:lnTo>
                      <a:pt x="950" y="969"/>
                    </a:lnTo>
                    <a:lnTo>
                      <a:pt x="978" y="970"/>
                    </a:lnTo>
                    <a:lnTo>
                      <a:pt x="1077" y="768"/>
                    </a:lnTo>
                    <a:lnTo>
                      <a:pt x="1217" y="486"/>
                    </a:lnTo>
                    <a:lnTo>
                      <a:pt x="1352" y="205"/>
                    </a:lnTo>
                    <a:lnTo>
                      <a:pt x="1361" y="187"/>
                    </a:lnTo>
                    <a:lnTo>
                      <a:pt x="1371" y="164"/>
                    </a:lnTo>
                    <a:lnTo>
                      <a:pt x="1386" y="132"/>
                    </a:lnTo>
                    <a:lnTo>
                      <a:pt x="1403" y="92"/>
                    </a:lnTo>
                    <a:lnTo>
                      <a:pt x="1417" y="64"/>
                    </a:lnTo>
                    <a:lnTo>
                      <a:pt x="1428" y="38"/>
                    </a:lnTo>
                    <a:lnTo>
                      <a:pt x="1437" y="17"/>
                    </a:lnTo>
                    <a:lnTo>
                      <a:pt x="1443" y="0"/>
                    </a:lnTo>
                    <a:lnTo>
                      <a:pt x="1465" y="3"/>
                    </a:lnTo>
                    <a:lnTo>
                      <a:pt x="1486" y="5"/>
                    </a:lnTo>
                    <a:lnTo>
                      <a:pt x="1507" y="8"/>
                    </a:lnTo>
                    <a:lnTo>
                      <a:pt x="1529" y="8"/>
                    </a:lnTo>
                    <a:lnTo>
                      <a:pt x="1566" y="5"/>
                    </a:lnTo>
                    <a:lnTo>
                      <a:pt x="1620" y="0"/>
                    </a:lnTo>
                    <a:lnTo>
                      <a:pt x="1496" y="227"/>
                    </a:lnTo>
                    <a:lnTo>
                      <a:pt x="1204" y="803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40" name="Freeform 7"/>
              <p:cNvSpPr>
                <a:spLocks/>
              </p:cNvSpPr>
              <p:nvPr userDrawn="1"/>
            </p:nvSpPr>
            <p:spPr bwMode="auto">
              <a:xfrm>
                <a:off x="7686129" y="1107884"/>
                <a:ext cx="93662" cy="125245"/>
              </a:xfrm>
              <a:custGeom>
                <a:avLst/>
                <a:gdLst>
                  <a:gd name="T0" fmla="*/ 0 w 1308"/>
                  <a:gd name="T1" fmla="*/ 0 h 1739"/>
                  <a:gd name="T2" fmla="*/ 2147483647 w 1308"/>
                  <a:gd name="T3" fmla="*/ 0 h 1739"/>
                  <a:gd name="T4" fmla="*/ 2147483647 w 1308"/>
                  <a:gd name="T5" fmla="*/ 1237664680 h 1739"/>
                  <a:gd name="T6" fmla="*/ 2147483647 w 1308"/>
                  <a:gd name="T7" fmla="*/ 2071869122 h 1739"/>
                  <a:gd name="T8" fmla="*/ 2147483647 w 1308"/>
                  <a:gd name="T9" fmla="*/ 2147483647 h 1739"/>
                  <a:gd name="T10" fmla="*/ 2147483647 w 1308"/>
                  <a:gd name="T11" fmla="*/ 2147483647 h 1739"/>
                  <a:gd name="T12" fmla="*/ 2147483647 w 1308"/>
                  <a:gd name="T13" fmla="*/ 2147483647 h 1739"/>
                  <a:gd name="T14" fmla="*/ 2147483647 w 1308"/>
                  <a:gd name="T15" fmla="*/ 2147483647 h 1739"/>
                  <a:gd name="T16" fmla="*/ 2147483647 w 1308"/>
                  <a:gd name="T17" fmla="*/ 2147483647 h 1739"/>
                  <a:gd name="T18" fmla="*/ 2147483647 w 1308"/>
                  <a:gd name="T19" fmla="*/ 2147483647 h 1739"/>
                  <a:gd name="T20" fmla="*/ 2147483647 w 1308"/>
                  <a:gd name="T21" fmla="*/ 2147483647 h 1739"/>
                  <a:gd name="T22" fmla="*/ 2147483647 w 1308"/>
                  <a:gd name="T23" fmla="*/ 2147483647 h 1739"/>
                  <a:gd name="T24" fmla="*/ 2147483647 w 1308"/>
                  <a:gd name="T25" fmla="*/ 2147483647 h 1739"/>
                  <a:gd name="T26" fmla="*/ 2147483647 w 1308"/>
                  <a:gd name="T27" fmla="*/ 2147483647 h 1739"/>
                  <a:gd name="T28" fmla="*/ 2147483647 w 1308"/>
                  <a:gd name="T29" fmla="*/ 2147483647 h 1739"/>
                  <a:gd name="T30" fmla="*/ 2147483647 w 1308"/>
                  <a:gd name="T31" fmla="*/ 2147483647 h 1739"/>
                  <a:gd name="T32" fmla="*/ 2147483647 w 1308"/>
                  <a:gd name="T33" fmla="*/ 2147483647 h 1739"/>
                  <a:gd name="T34" fmla="*/ 2147483647 w 1308"/>
                  <a:gd name="T35" fmla="*/ 2147483647 h 1739"/>
                  <a:gd name="T36" fmla="*/ 2147483647 w 1308"/>
                  <a:gd name="T37" fmla="*/ 2147483647 h 1739"/>
                  <a:gd name="T38" fmla="*/ 2147483647 w 1308"/>
                  <a:gd name="T39" fmla="*/ 2147483647 h 1739"/>
                  <a:gd name="T40" fmla="*/ 2147483647 w 1308"/>
                  <a:gd name="T41" fmla="*/ 2147483647 h 1739"/>
                  <a:gd name="T42" fmla="*/ 2147483647 w 1308"/>
                  <a:gd name="T43" fmla="*/ 2147483647 h 1739"/>
                  <a:gd name="T44" fmla="*/ 2147483647 w 1308"/>
                  <a:gd name="T45" fmla="*/ 2147483647 h 1739"/>
                  <a:gd name="T46" fmla="*/ 2147483647 w 1308"/>
                  <a:gd name="T47" fmla="*/ 2147483647 h 1739"/>
                  <a:gd name="T48" fmla="*/ 2147483647 w 1308"/>
                  <a:gd name="T49" fmla="*/ 2147483647 h 1739"/>
                  <a:gd name="T50" fmla="*/ 2147483647 w 1308"/>
                  <a:gd name="T51" fmla="*/ 2147483647 h 1739"/>
                  <a:gd name="T52" fmla="*/ 2147483647 w 1308"/>
                  <a:gd name="T53" fmla="*/ 2147483647 h 1739"/>
                  <a:gd name="T54" fmla="*/ 2147483647 w 1308"/>
                  <a:gd name="T55" fmla="*/ 2147483647 h 1739"/>
                  <a:gd name="T56" fmla="*/ 2147483647 w 1308"/>
                  <a:gd name="T57" fmla="*/ 2147483647 h 1739"/>
                  <a:gd name="T58" fmla="*/ 2147483647 w 1308"/>
                  <a:gd name="T59" fmla="*/ 2147483647 h 1739"/>
                  <a:gd name="T60" fmla="*/ 2147483647 w 1308"/>
                  <a:gd name="T61" fmla="*/ 2147483647 h 1739"/>
                  <a:gd name="T62" fmla="*/ 2147483647 w 1308"/>
                  <a:gd name="T63" fmla="*/ 2147483647 h 1739"/>
                  <a:gd name="T64" fmla="*/ 2147483647 w 1308"/>
                  <a:gd name="T65" fmla="*/ 2147483647 h 1739"/>
                  <a:gd name="T66" fmla="*/ 2147483647 w 1308"/>
                  <a:gd name="T67" fmla="*/ 2147483647 h 1739"/>
                  <a:gd name="T68" fmla="*/ 2147483647 w 1308"/>
                  <a:gd name="T69" fmla="*/ 2147483647 h 1739"/>
                  <a:gd name="T70" fmla="*/ 1919197179 w 1308"/>
                  <a:gd name="T71" fmla="*/ 2147483647 h 1739"/>
                  <a:gd name="T72" fmla="*/ 0 w 1308"/>
                  <a:gd name="T73" fmla="*/ 2147483647 h 1739"/>
                  <a:gd name="T74" fmla="*/ 131445165 w 1308"/>
                  <a:gd name="T75" fmla="*/ 2147483647 h 1739"/>
                  <a:gd name="T76" fmla="*/ 183951452 w 1308"/>
                  <a:gd name="T77" fmla="*/ 2071869122 h 1739"/>
                  <a:gd name="T78" fmla="*/ 157882911 w 1308"/>
                  <a:gd name="T79" fmla="*/ 1399054998 h 1739"/>
                  <a:gd name="T80" fmla="*/ 105012574 w 1308"/>
                  <a:gd name="T81" fmla="*/ 861099347 h 1739"/>
                  <a:gd name="T82" fmla="*/ 0 w 1308"/>
                  <a:gd name="T83" fmla="*/ 0 h 1739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1308" h="1739">
                    <a:moveTo>
                      <a:pt x="0" y="0"/>
                    </a:moveTo>
                    <a:lnTo>
                      <a:pt x="1308" y="0"/>
                    </a:lnTo>
                    <a:lnTo>
                      <a:pt x="1304" y="46"/>
                    </a:lnTo>
                    <a:lnTo>
                      <a:pt x="1300" y="77"/>
                    </a:lnTo>
                    <a:lnTo>
                      <a:pt x="1304" y="108"/>
                    </a:lnTo>
                    <a:lnTo>
                      <a:pt x="1308" y="153"/>
                    </a:lnTo>
                    <a:lnTo>
                      <a:pt x="1063" y="132"/>
                    </a:lnTo>
                    <a:lnTo>
                      <a:pt x="1038" y="132"/>
                    </a:lnTo>
                    <a:lnTo>
                      <a:pt x="1012" y="131"/>
                    </a:lnTo>
                    <a:lnTo>
                      <a:pt x="986" y="130"/>
                    </a:lnTo>
                    <a:lnTo>
                      <a:pt x="958" y="130"/>
                    </a:lnTo>
                    <a:lnTo>
                      <a:pt x="925" y="128"/>
                    </a:lnTo>
                    <a:lnTo>
                      <a:pt x="895" y="126"/>
                    </a:lnTo>
                    <a:lnTo>
                      <a:pt x="867" y="125"/>
                    </a:lnTo>
                    <a:lnTo>
                      <a:pt x="843" y="124"/>
                    </a:lnTo>
                    <a:lnTo>
                      <a:pt x="822" y="124"/>
                    </a:lnTo>
                    <a:lnTo>
                      <a:pt x="804" y="123"/>
                    </a:lnTo>
                    <a:lnTo>
                      <a:pt x="790" y="123"/>
                    </a:lnTo>
                    <a:lnTo>
                      <a:pt x="778" y="123"/>
                    </a:lnTo>
                    <a:lnTo>
                      <a:pt x="778" y="1739"/>
                    </a:lnTo>
                    <a:lnTo>
                      <a:pt x="749" y="1736"/>
                    </a:lnTo>
                    <a:lnTo>
                      <a:pt x="721" y="1733"/>
                    </a:lnTo>
                    <a:lnTo>
                      <a:pt x="693" y="1731"/>
                    </a:lnTo>
                    <a:lnTo>
                      <a:pt x="668" y="1731"/>
                    </a:lnTo>
                    <a:lnTo>
                      <a:pt x="639" y="1731"/>
                    </a:lnTo>
                    <a:lnTo>
                      <a:pt x="611" y="1733"/>
                    </a:lnTo>
                    <a:lnTo>
                      <a:pt x="583" y="1736"/>
                    </a:lnTo>
                    <a:lnTo>
                      <a:pt x="556" y="1739"/>
                    </a:lnTo>
                    <a:lnTo>
                      <a:pt x="556" y="123"/>
                    </a:lnTo>
                    <a:lnTo>
                      <a:pt x="489" y="123"/>
                    </a:lnTo>
                    <a:lnTo>
                      <a:pt x="422" y="125"/>
                    </a:lnTo>
                    <a:lnTo>
                      <a:pt x="354" y="128"/>
                    </a:lnTo>
                    <a:lnTo>
                      <a:pt x="286" y="131"/>
                    </a:lnTo>
                    <a:lnTo>
                      <a:pt x="216" y="135"/>
                    </a:lnTo>
                    <a:lnTo>
                      <a:pt x="145" y="140"/>
                    </a:lnTo>
                    <a:lnTo>
                      <a:pt x="73" y="147"/>
                    </a:lnTo>
                    <a:lnTo>
                      <a:pt x="0" y="153"/>
                    </a:lnTo>
                    <a:lnTo>
                      <a:pt x="5" y="113"/>
                    </a:lnTo>
                    <a:lnTo>
                      <a:pt x="7" y="77"/>
                    </a:lnTo>
                    <a:lnTo>
                      <a:pt x="6" y="52"/>
                    </a:lnTo>
                    <a:lnTo>
                      <a:pt x="4" y="3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41" name="Freeform 8"/>
              <p:cNvSpPr>
                <a:spLocks/>
              </p:cNvSpPr>
              <p:nvPr userDrawn="1"/>
            </p:nvSpPr>
            <p:spPr bwMode="auto">
              <a:xfrm>
                <a:off x="7557543" y="1107884"/>
                <a:ext cx="107949" cy="125245"/>
              </a:xfrm>
              <a:custGeom>
                <a:avLst/>
                <a:gdLst>
                  <a:gd name="T0" fmla="*/ 2147483647 w 1516"/>
                  <a:gd name="T1" fmla="*/ 2147483647 h 1739"/>
                  <a:gd name="T2" fmla="*/ 2147483647 w 1516"/>
                  <a:gd name="T3" fmla="*/ 2147483647 h 1739"/>
                  <a:gd name="T4" fmla="*/ 2147483647 w 1516"/>
                  <a:gd name="T5" fmla="*/ 2147483647 h 1739"/>
                  <a:gd name="T6" fmla="*/ 2147483647 w 1516"/>
                  <a:gd name="T7" fmla="*/ 2147483647 h 1739"/>
                  <a:gd name="T8" fmla="*/ 2147483647 w 1516"/>
                  <a:gd name="T9" fmla="*/ 2147483647 h 1739"/>
                  <a:gd name="T10" fmla="*/ 1979595536 w 1516"/>
                  <a:gd name="T11" fmla="*/ 2147483647 h 1739"/>
                  <a:gd name="T12" fmla="*/ 0 w 1516"/>
                  <a:gd name="T13" fmla="*/ 2147483647 h 1739"/>
                  <a:gd name="T14" fmla="*/ 0 w 1516"/>
                  <a:gd name="T15" fmla="*/ 0 h 1739"/>
                  <a:gd name="T16" fmla="*/ 437222289 w 1516"/>
                  <a:gd name="T17" fmla="*/ 80695159 h 1739"/>
                  <a:gd name="T18" fmla="*/ 1053884583 w 1516"/>
                  <a:gd name="T19" fmla="*/ 134490227 h 1739"/>
                  <a:gd name="T20" fmla="*/ 1876697637 w 1516"/>
                  <a:gd name="T21" fmla="*/ 215180201 h 1739"/>
                  <a:gd name="T22" fmla="*/ 2147483647 w 1516"/>
                  <a:gd name="T23" fmla="*/ 215180201 h 1739"/>
                  <a:gd name="T24" fmla="*/ 2147483647 w 1516"/>
                  <a:gd name="T25" fmla="*/ 0 h 1739"/>
                  <a:gd name="T26" fmla="*/ 2147483647 w 1516"/>
                  <a:gd name="T27" fmla="*/ 2147483647 h 1739"/>
                  <a:gd name="T28" fmla="*/ 2147483647 w 1516"/>
                  <a:gd name="T29" fmla="*/ 2147483647 h 1739"/>
                  <a:gd name="T30" fmla="*/ 2147483647 w 1516"/>
                  <a:gd name="T31" fmla="*/ 0 h 1739"/>
                  <a:gd name="T32" fmla="*/ 2147483647 w 1516"/>
                  <a:gd name="T33" fmla="*/ 0 h 1739"/>
                  <a:gd name="T34" fmla="*/ 2147483647 w 1516"/>
                  <a:gd name="T35" fmla="*/ 2147483647 h 1739"/>
                  <a:gd name="T36" fmla="*/ 2147483647 w 1516"/>
                  <a:gd name="T37" fmla="*/ 2147483647 h 1739"/>
                  <a:gd name="T38" fmla="*/ 2147483647 w 1516"/>
                  <a:gd name="T39" fmla="*/ 2147483647 h 1739"/>
                  <a:gd name="T40" fmla="*/ 2147483647 w 1516"/>
                  <a:gd name="T41" fmla="*/ 2147483647 h 1739"/>
                  <a:gd name="T42" fmla="*/ 2147483647 w 1516"/>
                  <a:gd name="T43" fmla="*/ 2147483647 h 1739"/>
                  <a:gd name="T44" fmla="*/ 2147483647 w 1516"/>
                  <a:gd name="T45" fmla="*/ 2147483647 h 1739"/>
                  <a:gd name="T46" fmla="*/ 2147483647 w 1516"/>
                  <a:gd name="T47" fmla="*/ 2147483647 h 1739"/>
                  <a:gd name="T48" fmla="*/ 2147483647 w 1516"/>
                  <a:gd name="T49" fmla="*/ 2147483647 h 1739"/>
                  <a:gd name="T50" fmla="*/ 2147483647 w 1516"/>
                  <a:gd name="T51" fmla="*/ 2147483647 h 1739"/>
                  <a:gd name="T52" fmla="*/ 2147483647 w 1516"/>
                  <a:gd name="T53" fmla="*/ 2147483647 h 1739"/>
                  <a:gd name="T54" fmla="*/ 2147483647 w 1516"/>
                  <a:gd name="T55" fmla="*/ 2147483647 h 1739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1516" h="1739">
                    <a:moveTo>
                      <a:pt x="1267" y="351"/>
                    </a:moveTo>
                    <a:lnTo>
                      <a:pt x="209" y="1583"/>
                    </a:lnTo>
                    <a:lnTo>
                      <a:pt x="169" y="1627"/>
                    </a:lnTo>
                    <a:lnTo>
                      <a:pt x="135" y="1668"/>
                    </a:lnTo>
                    <a:lnTo>
                      <a:pt x="105" y="1705"/>
                    </a:lnTo>
                    <a:lnTo>
                      <a:pt x="77" y="1739"/>
                    </a:lnTo>
                    <a:lnTo>
                      <a:pt x="0" y="1739"/>
                    </a:lnTo>
                    <a:lnTo>
                      <a:pt x="0" y="0"/>
                    </a:lnTo>
                    <a:lnTo>
                      <a:pt x="17" y="3"/>
                    </a:lnTo>
                    <a:lnTo>
                      <a:pt x="41" y="5"/>
                    </a:lnTo>
                    <a:lnTo>
                      <a:pt x="73" y="8"/>
                    </a:lnTo>
                    <a:lnTo>
                      <a:pt x="112" y="8"/>
                    </a:lnTo>
                    <a:lnTo>
                      <a:pt x="223" y="0"/>
                    </a:lnTo>
                    <a:lnTo>
                      <a:pt x="223" y="1327"/>
                    </a:lnTo>
                    <a:lnTo>
                      <a:pt x="250" y="1327"/>
                    </a:lnTo>
                    <a:lnTo>
                      <a:pt x="1405" y="0"/>
                    </a:lnTo>
                    <a:lnTo>
                      <a:pt x="1516" y="0"/>
                    </a:lnTo>
                    <a:lnTo>
                      <a:pt x="1516" y="1739"/>
                    </a:lnTo>
                    <a:lnTo>
                      <a:pt x="1483" y="1736"/>
                    </a:lnTo>
                    <a:lnTo>
                      <a:pt x="1454" y="1733"/>
                    </a:lnTo>
                    <a:lnTo>
                      <a:pt x="1428" y="1731"/>
                    </a:lnTo>
                    <a:lnTo>
                      <a:pt x="1405" y="1731"/>
                    </a:lnTo>
                    <a:lnTo>
                      <a:pt x="1383" y="1731"/>
                    </a:lnTo>
                    <a:lnTo>
                      <a:pt x="1358" y="1733"/>
                    </a:lnTo>
                    <a:lnTo>
                      <a:pt x="1327" y="1736"/>
                    </a:lnTo>
                    <a:lnTo>
                      <a:pt x="1292" y="1739"/>
                    </a:lnTo>
                    <a:lnTo>
                      <a:pt x="1292" y="351"/>
                    </a:lnTo>
                    <a:lnTo>
                      <a:pt x="1267" y="35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42" name="Freeform 9"/>
              <p:cNvSpPr>
                <a:spLocks/>
              </p:cNvSpPr>
              <p:nvPr userDrawn="1"/>
            </p:nvSpPr>
            <p:spPr bwMode="auto">
              <a:xfrm>
                <a:off x="7443244" y="1107884"/>
                <a:ext cx="93661" cy="125245"/>
              </a:xfrm>
              <a:custGeom>
                <a:avLst/>
                <a:gdLst>
                  <a:gd name="T0" fmla="*/ 0 w 1308"/>
                  <a:gd name="T1" fmla="*/ 0 h 1739"/>
                  <a:gd name="T2" fmla="*/ 2147483647 w 1308"/>
                  <a:gd name="T3" fmla="*/ 0 h 1739"/>
                  <a:gd name="T4" fmla="*/ 2147483647 w 1308"/>
                  <a:gd name="T5" fmla="*/ 1237664680 h 1739"/>
                  <a:gd name="T6" fmla="*/ 2147483647 w 1308"/>
                  <a:gd name="T7" fmla="*/ 2071869122 h 1739"/>
                  <a:gd name="T8" fmla="*/ 2147483647 w 1308"/>
                  <a:gd name="T9" fmla="*/ 2147483647 h 1739"/>
                  <a:gd name="T10" fmla="*/ 2147483647 w 1308"/>
                  <a:gd name="T11" fmla="*/ 2147483647 h 1739"/>
                  <a:gd name="T12" fmla="*/ 2147483647 w 1308"/>
                  <a:gd name="T13" fmla="*/ 2147483647 h 1739"/>
                  <a:gd name="T14" fmla="*/ 2147483647 w 1308"/>
                  <a:gd name="T15" fmla="*/ 2147483647 h 1739"/>
                  <a:gd name="T16" fmla="*/ 2147483647 w 1308"/>
                  <a:gd name="T17" fmla="*/ 2147483647 h 1739"/>
                  <a:gd name="T18" fmla="*/ 2147483647 w 1308"/>
                  <a:gd name="T19" fmla="*/ 2147483647 h 1739"/>
                  <a:gd name="T20" fmla="*/ 2147483647 w 1308"/>
                  <a:gd name="T21" fmla="*/ 2147483647 h 1739"/>
                  <a:gd name="T22" fmla="*/ 2147483647 w 1308"/>
                  <a:gd name="T23" fmla="*/ 2147483647 h 1739"/>
                  <a:gd name="T24" fmla="*/ 2147483647 w 1308"/>
                  <a:gd name="T25" fmla="*/ 2147483647 h 1739"/>
                  <a:gd name="T26" fmla="*/ 2147483647 w 1308"/>
                  <a:gd name="T27" fmla="*/ 2147483647 h 1739"/>
                  <a:gd name="T28" fmla="*/ 2147483647 w 1308"/>
                  <a:gd name="T29" fmla="*/ 2147483647 h 1739"/>
                  <a:gd name="T30" fmla="*/ 2147483647 w 1308"/>
                  <a:gd name="T31" fmla="*/ 2147483647 h 1739"/>
                  <a:gd name="T32" fmla="*/ 2147483647 w 1308"/>
                  <a:gd name="T33" fmla="*/ 2147483647 h 1739"/>
                  <a:gd name="T34" fmla="*/ 2147483647 w 1308"/>
                  <a:gd name="T35" fmla="*/ 2147483647 h 1739"/>
                  <a:gd name="T36" fmla="*/ 2147483647 w 1308"/>
                  <a:gd name="T37" fmla="*/ 2147483647 h 1739"/>
                  <a:gd name="T38" fmla="*/ 2147483647 w 1308"/>
                  <a:gd name="T39" fmla="*/ 2147483647 h 1739"/>
                  <a:gd name="T40" fmla="*/ 2147483647 w 1308"/>
                  <a:gd name="T41" fmla="*/ 2147483647 h 1739"/>
                  <a:gd name="T42" fmla="*/ 2147483647 w 1308"/>
                  <a:gd name="T43" fmla="*/ 2147483647 h 1739"/>
                  <a:gd name="T44" fmla="*/ 2147483647 w 1308"/>
                  <a:gd name="T45" fmla="*/ 2147483647 h 1739"/>
                  <a:gd name="T46" fmla="*/ 2147483647 w 1308"/>
                  <a:gd name="T47" fmla="*/ 2147483647 h 1739"/>
                  <a:gd name="T48" fmla="*/ 2147483647 w 1308"/>
                  <a:gd name="T49" fmla="*/ 2147483647 h 1739"/>
                  <a:gd name="T50" fmla="*/ 2147483647 w 1308"/>
                  <a:gd name="T51" fmla="*/ 2147483647 h 1739"/>
                  <a:gd name="T52" fmla="*/ 2147483647 w 1308"/>
                  <a:gd name="T53" fmla="*/ 2147483647 h 1739"/>
                  <a:gd name="T54" fmla="*/ 2147483647 w 1308"/>
                  <a:gd name="T55" fmla="*/ 2147483647 h 1739"/>
                  <a:gd name="T56" fmla="*/ 2147483647 w 1308"/>
                  <a:gd name="T57" fmla="*/ 2147483647 h 1739"/>
                  <a:gd name="T58" fmla="*/ 2147483647 w 1308"/>
                  <a:gd name="T59" fmla="*/ 2147483647 h 1739"/>
                  <a:gd name="T60" fmla="*/ 2147483647 w 1308"/>
                  <a:gd name="T61" fmla="*/ 2147483647 h 1739"/>
                  <a:gd name="T62" fmla="*/ 2147483647 w 1308"/>
                  <a:gd name="T63" fmla="*/ 2147483647 h 1739"/>
                  <a:gd name="T64" fmla="*/ 2147483647 w 1308"/>
                  <a:gd name="T65" fmla="*/ 2147483647 h 1739"/>
                  <a:gd name="T66" fmla="*/ 2147483647 w 1308"/>
                  <a:gd name="T67" fmla="*/ 2147483647 h 1739"/>
                  <a:gd name="T68" fmla="*/ 2147483647 w 1308"/>
                  <a:gd name="T69" fmla="*/ 2147483647 h 1739"/>
                  <a:gd name="T70" fmla="*/ 1893067682 w 1308"/>
                  <a:gd name="T71" fmla="*/ 2147483647 h 1739"/>
                  <a:gd name="T72" fmla="*/ 0 w 1308"/>
                  <a:gd name="T73" fmla="*/ 2147483647 h 1739"/>
                  <a:gd name="T74" fmla="*/ 131442401 w 1308"/>
                  <a:gd name="T75" fmla="*/ 2147483647 h 1739"/>
                  <a:gd name="T76" fmla="*/ 157879579 w 1308"/>
                  <a:gd name="T77" fmla="*/ 2071869122 h 1739"/>
                  <a:gd name="T78" fmla="*/ 157879579 w 1308"/>
                  <a:gd name="T79" fmla="*/ 1399054998 h 1739"/>
                  <a:gd name="T80" fmla="*/ 105005223 w 1308"/>
                  <a:gd name="T81" fmla="*/ 861099347 h 1739"/>
                  <a:gd name="T82" fmla="*/ 0 w 1308"/>
                  <a:gd name="T83" fmla="*/ 0 h 1739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1308" h="1739">
                    <a:moveTo>
                      <a:pt x="0" y="0"/>
                    </a:moveTo>
                    <a:lnTo>
                      <a:pt x="1308" y="0"/>
                    </a:lnTo>
                    <a:lnTo>
                      <a:pt x="1303" y="46"/>
                    </a:lnTo>
                    <a:lnTo>
                      <a:pt x="1301" y="77"/>
                    </a:lnTo>
                    <a:lnTo>
                      <a:pt x="1303" y="108"/>
                    </a:lnTo>
                    <a:lnTo>
                      <a:pt x="1308" y="153"/>
                    </a:lnTo>
                    <a:lnTo>
                      <a:pt x="1063" y="132"/>
                    </a:lnTo>
                    <a:lnTo>
                      <a:pt x="1038" y="132"/>
                    </a:lnTo>
                    <a:lnTo>
                      <a:pt x="1012" y="131"/>
                    </a:lnTo>
                    <a:lnTo>
                      <a:pt x="985" y="130"/>
                    </a:lnTo>
                    <a:lnTo>
                      <a:pt x="959" y="130"/>
                    </a:lnTo>
                    <a:lnTo>
                      <a:pt x="925" y="128"/>
                    </a:lnTo>
                    <a:lnTo>
                      <a:pt x="894" y="126"/>
                    </a:lnTo>
                    <a:lnTo>
                      <a:pt x="867" y="125"/>
                    </a:lnTo>
                    <a:lnTo>
                      <a:pt x="843" y="124"/>
                    </a:lnTo>
                    <a:lnTo>
                      <a:pt x="822" y="124"/>
                    </a:lnTo>
                    <a:lnTo>
                      <a:pt x="804" y="123"/>
                    </a:lnTo>
                    <a:lnTo>
                      <a:pt x="789" y="123"/>
                    </a:lnTo>
                    <a:lnTo>
                      <a:pt x="778" y="123"/>
                    </a:lnTo>
                    <a:lnTo>
                      <a:pt x="778" y="1739"/>
                    </a:lnTo>
                    <a:lnTo>
                      <a:pt x="749" y="1736"/>
                    </a:lnTo>
                    <a:lnTo>
                      <a:pt x="720" y="1733"/>
                    </a:lnTo>
                    <a:lnTo>
                      <a:pt x="693" y="1731"/>
                    </a:lnTo>
                    <a:lnTo>
                      <a:pt x="666" y="1731"/>
                    </a:lnTo>
                    <a:lnTo>
                      <a:pt x="638" y="1731"/>
                    </a:lnTo>
                    <a:lnTo>
                      <a:pt x="610" y="1733"/>
                    </a:lnTo>
                    <a:lnTo>
                      <a:pt x="582" y="1736"/>
                    </a:lnTo>
                    <a:lnTo>
                      <a:pt x="555" y="1739"/>
                    </a:lnTo>
                    <a:lnTo>
                      <a:pt x="555" y="123"/>
                    </a:lnTo>
                    <a:lnTo>
                      <a:pt x="488" y="123"/>
                    </a:lnTo>
                    <a:lnTo>
                      <a:pt x="422" y="125"/>
                    </a:lnTo>
                    <a:lnTo>
                      <a:pt x="354" y="128"/>
                    </a:lnTo>
                    <a:lnTo>
                      <a:pt x="285" y="131"/>
                    </a:lnTo>
                    <a:lnTo>
                      <a:pt x="215" y="135"/>
                    </a:lnTo>
                    <a:lnTo>
                      <a:pt x="144" y="140"/>
                    </a:lnTo>
                    <a:lnTo>
                      <a:pt x="72" y="147"/>
                    </a:lnTo>
                    <a:lnTo>
                      <a:pt x="0" y="153"/>
                    </a:lnTo>
                    <a:lnTo>
                      <a:pt x="5" y="113"/>
                    </a:lnTo>
                    <a:lnTo>
                      <a:pt x="6" y="77"/>
                    </a:lnTo>
                    <a:lnTo>
                      <a:pt x="6" y="52"/>
                    </a:lnTo>
                    <a:lnTo>
                      <a:pt x="4" y="3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43" name="Freeform 10"/>
              <p:cNvSpPr>
                <a:spLocks/>
              </p:cNvSpPr>
              <p:nvPr userDrawn="1"/>
            </p:nvSpPr>
            <p:spPr bwMode="auto">
              <a:xfrm>
                <a:off x="7324182" y="1106298"/>
                <a:ext cx="107949" cy="130002"/>
              </a:xfrm>
              <a:custGeom>
                <a:avLst/>
                <a:gdLst>
                  <a:gd name="T0" fmla="*/ 2147483647 w 1501"/>
                  <a:gd name="T1" fmla="*/ 2147483647 h 1807"/>
                  <a:gd name="T2" fmla="*/ 2147483647 w 1501"/>
                  <a:gd name="T3" fmla="*/ 2147483647 h 1807"/>
                  <a:gd name="T4" fmla="*/ 2147483647 w 1501"/>
                  <a:gd name="T5" fmla="*/ 2147483647 h 1807"/>
                  <a:gd name="T6" fmla="*/ 2147483647 w 1501"/>
                  <a:gd name="T7" fmla="*/ 2147483647 h 1807"/>
                  <a:gd name="T8" fmla="*/ 2147483647 w 1501"/>
                  <a:gd name="T9" fmla="*/ 2147483647 h 1807"/>
                  <a:gd name="T10" fmla="*/ 2147483647 w 1501"/>
                  <a:gd name="T11" fmla="*/ 2147483647 h 1807"/>
                  <a:gd name="T12" fmla="*/ 2147483647 w 1501"/>
                  <a:gd name="T13" fmla="*/ 2147483647 h 1807"/>
                  <a:gd name="T14" fmla="*/ 2147483647 w 1501"/>
                  <a:gd name="T15" fmla="*/ 2147483647 h 1807"/>
                  <a:gd name="T16" fmla="*/ 2147483647 w 1501"/>
                  <a:gd name="T17" fmla="*/ 2147483647 h 1807"/>
                  <a:gd name="T18" fmla="*/ 2147483647 w 1501"/>
                  <a:gd name="T19" fmla="*/ 2147483647 h 1807"/>
                  <a:gd name="T20" fmla="*/ 2147483647 w 1501"/>
                  <a:gd name="T21" fmla="*/ 2147483647 h 1807"/>
                  <a:gd name="T22" fmla="*/ 2147483647 w 1501"/>
                  <a:gd name="T23" fmla="*/ 2147483647 h 1807"/>
                  <a:gd name="T24" fmla="*/ 2147483647 w 1501"/>
                  <a:gd name="T25" fmla="*/ 2147483647 h 1807"/>
                  <a:gd name="T26" fmla="*/ 2147483647 w 1501"/>
                  <a:gd name="T27" fmla="*/ 2147483647 h 1807"/>
                  <a:gd name="T28" fmla="*/ 2147483647 w 1501"/>
                  <a:gd name="T29" fmla="*/ 2147483647 h 1807"/>
                  <a:gd name="T30" fmla="*/ 2147483647 w 1501"/>
                  <a:gd name="T31" fmla="*/ 2147483647 h 1807"/>
                  <a:gd name="T32" fmla="*/ 2147483647 w 1501"/>
                  <a:gd name="T33" fmla="*/ 2147483647 h 1807"/>
                  <a:gd name="T34" fmla="*/ 2147483647 w 1501"/>
                  <a:gd name="T35" fmla="*/ 2147483647 h 1807"/>
                  <a:gd name="T36" fmla="*/ 2147483647 w 1501"/>
                  <a:gd name="T37" fmla="*/ 2147483647 h 1807"/>
                  <a:gd name="T38" fmla="*/ 2147483647 w 1501"/>
                  <a:gd name="T39" fmla="*/ 2147483647 h 1807"/>
                  <a:gd name="T40" fmla="*/ 2147483647 w 1501"/>
                  <a:gd name="T41" fmla="*/ 2147483647 h 1807"/>
                  <a:gd name="T42" fmla="*/ 2147483647 w 1501"/>
                  <a:gd name="T43" fmla="*/ 2147483647 h 1807"/>
                  <a:gd name="T44" fmla="*/ 2147483647 w 1501"/>
                  <a:gd name="T45" fmla="*/ 2147483647 h 1807"/>
                  <a:gd name="T46" fmla="*/ 2147483647 w 1501"/>
                  <a:gd name="T47" fmla="*/ 2147483647 h 1807"/>
                  <a:gd name="T48" fmla="*/ 2147483647 w 1501"/>
                  <a:gd name="T49" fmla="*/ 2147483647 h 1807"/>
                  <a:gd name="T50" fmla="*/ 2147483647 w 1501"/>
                  <a:gd name="T51" fmla="*/ 2147483647 h 1807"/>
                  <a:gd name="T52" fmla="*/ 2147483647 w 1501"/>
                  <a:gd name="T53" fmla="*/ 2147483647 h 1807"/>
                  <a:gd name="T54" fmla="*/ 936262461 w 1501"/>
                  <a:gd name="T55" fmla="*/ 2147483647 h 1807"/>
                  <a:gd name="T56" fmla="*/ 26781708 w 1501"/>
                  <a:gd name="T57" fmla="*/ 2147483647 h 1807"/>
                  <a:gd name="T58" fmla="*/ 187104600 w 1501"/>
                  <a:gd name="T59" fmla="*/ 2147483647 h 1807"/>
                  <a:gd name="T60" fmla="*/ 1043389222 w 1501"/>
                  <a:gd name="T61" fmla="*/ 2147483647 h 1807"/>
                  <a:gd name="T62" fmla="*/ 2147483647 w 1501"/>
                  <a:gd name="T63" fmla="*/ 2147483647 h 1807"/>
                  <a:gd name="T64" fmla="*/ 2147483647 w 1501"/>
                  <a:gd name="T65" fmla="*/ 2147483647 h 1807"/>
                  <a:gd name="T66" fmla="*/ 2147483647 w 1501"/>
                  <a:gd name="T67" fmla="*/ 2147483647 h 1807"/>
                  <a:gd name="T68" fmla="*/ 2147483647 w 1501"/>
                  <a:gd name="T69" fmla="*/ 2147483647 h 1807"/>
                  <a:gd name="T70" fmla="*/ 2147483647 w 1501"/>
                  <a:gd name="T71" fmla="*/ 2147483647 h 1807"/>
                  <a:gd name="T72" fmla="*/ 2147483647 w 1501"/>
                  <a:gd name="T73" fmla="*/ 884008348 h 1807"/>
                  <a:gd name="T74" fmla="*/ 2147483647 w 1501"/>
                  <a:gd name="T75" fmla="*/ 160866216 h 1807"/>
                  <a:gd name="T76" fmla="*/ 2147483647 w 1501"/>
                  <a:gd name="T77" fmla="*/ 0 h 1807"/>
                  <a:gd name="T78" fmla="*/ 2147483647 w 1501"/>
                  <a:gd name="T79" fmla="*/ 187677204 h 1807"/>
                  <a:gd name="T80" fmla="*/ 2147483647 w 1501"/>
                  <a:gd name="T81" fmla="*/ 616275884 h 1807"/>
                  <a:gd name="T82" fmla="*/ 2147483647 w 1501"/>
                  <a:gd name="T83" fmla="*/ 1393040136 h 1807"/>
                  <a:gd name="T84" fmla="*/ 2147483647 w 1501"/>
                  <a:gd name="T85" fmla="*/ 2147483647 h 1807"/>
                  <a:gd name="T86" fmla="*/ 2147483647 w 1501"/>
                  <a:gd name="T87" fmla="*/ 2147483647 h 1807"/>
                  <a:gd name="T88" fmla="*/ 2147483647 w 1501"/>
                  <a:gd name="T89" fmla="*/ 2147483647 h 1807"/>
                  <a:gd name="T90" fmla="*/ 2147483647 w 1501"/>
                  <a:gd name="T91" fmla="*/ 2147483647 h 1807"/>
                  <a:gd name="T92" fmla="*/ 2147483647 w 1501"/>
                  <a:gd name="T93" fmla="*/ 2147483647 h 1807"/>
                  <a:gd name="T94" fmla="*/ 2147483647 w 1501"/>
                  <a:gd name="T95" fmla="*/ 2147483647 h 1807"/>
                  <a:gd name="T96" fmla="*/ 2147483647 w 1501"/>
                  <a:gd name="T97" fmla="*/ 2147483647 h 1807"/>
                  <a:gd name="T98" fmla="*/ 2147483647 w 1501"/>
                  <a:gd name="T99" fmla="*/ 2147483647 h 1807"/>
                  <a:gd name="T100" fmla="*/ 2147483647 w 1501"/>
                  <a:gd name="T101" fmla="*/ 2147483647 h 1807"/>
                  <a:gd name="T102" fmla="*/ 2147483647 w 1501"/>
                  <a:gd name="T103" fmla="*/ 2147483647 h 1807"/>
                  <a:gd name="T104" fmla="*/ 2147483647 w 1501"/>
                  <a:gd name="T105" fmla="*/ 2147483647 h 1807"/>
                  <a:gd name="T106" fmla="*/ 2147483647 w 1501"/>
                  <a:gd name="T107" fmla="*/ 2147483647 h 1807"/>
                  <a:gd name="T108" fmla="*/ 2147483647 w 1501"/>
                  <a:gd name="T109" fmla="*/ 2147483647 h 1807"/>
                  <a:gd name="T110" fmla="*/ 2147483647 w 1501"/>
                  <a:gd name="T111" fmla="*/ 2147483647 h 1807"/>
                  <a:gd name="T112" fmla="*/ 2147483647 w 1501"/>
                  <a:gd name="T113" fmla="*/ 2147483647 h 1807"/>
                  <a:gd name="T114" fmla="*/ 2147483647 w 1501"/>
                  <a:gd name="T115" fmla="*/ 2147483647 h 1807"/>
                  <a:gd name="T116" fmla="*/ 2147483647 w 1501"/>
                  <a:gd name="T117" fmla="*/ 2147483647 h 1807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0" t="0" r="r" b="b"/>
                <a:pathLst>
                  <a:path w="1501" h="1807">
                    <a:moveTo>
                      <a:pt x="249" y="906"/>
                    </a:moveTo>
                    <a:lnTo>
                      <a:pt x="249" y="936"/>
                    </a:lnTo>
                    <a:lnTo>
                      <a:pt x="250" y="965"/>
                    </a:lnTo>
                    <a:lnTo>
                      <a:pt x="252" y="995"/>
                    </a:lnTo>
                    <a:lnTo>
                      <a:pt x="254" y="1022"/>
                    </a:lnTo>
                    <a:lnTo>
                      <a:pt x="257" y="1050"/>
                    </a:lnTo>
                    <a:lnTo>
                      <a:pt x="260" y="1077"/>
                    </a:lnTo>
                    <a:lnTo>
                      <a:pt x="265" y="1104"/>
                    </a:lnTo>
                    <a:lnTo>
                      <a:pt x="270" y="1130"/>
                    </a:lnTo>
                    <a:lnTo>
                      <a:pt x="275" y="1157"/>
                    </a:lnTo>
                    <a:lnTo>
                      <a:pt x="282" y="1182"/>
                    </a:lnTo>
                    <a:lnTo>
                      <a:pt x="288" y="1208"/>
                    </a:lnTo>
                    <a:lnTo>
                      <a:pt x="296" y="1232"/>
                    </a:lnTo>
                    <a:lnTo>
                      <a:pt x="305" y="1257"/>
                    </a:lnTo>
                    <a:lnTo>
                      <a:pt x="313" y="1280"/>
                    </a:lnTo>
                    <a:lnTo>
                      <a:pt x="323" y="1303"/>
                    </a:lnTo>
                    <a:lnTo>
                      <a:pt x="333" y="1326"/>
                    </a:lnTo>
                    <a:lnTo>
                      <a:pt x="344" y="1348"/>
                    </a:lnTo>
                    <a:lnTo>
                      <a:pt x="356" y="1370"/>
                    </a:lnTo>
                    <a:lnTo>
                      <a:pt x="368" y="1392"/>
                    </a:lnTo>
                    <a:lnTo>
                      <a:pt x="381" y="1412"/>
                    </a:lnTo>
                    <a:lnTo>
                      <a:pt x="394" y="1432"/>
                    </a:lnTo>
                    <a:lnTo>
                      <a:pt x="408" y="1451"/>
                    </a:lnTo>
                    <a:lnTo>
                      <a:pt x="422" y="1469"/>
                    </a:lnTo>
                    <a:lnTo>
                      <a:pt x="437" y="1487"/>
                    </a:lnTo>
                    <a:lnTo>
                      <a:pt x="452" y="1505"/>
                    </a:lnTo>
                    <a:lnTo>
                      <a:pt x="468" y="1521"/>
                    </a:lnTo>
                    <a:lnTo>
                      <a:pt x="485" y="1537"/>
                    </a:lnTo>
                    <a:lnTo>
                      <a:pt x="502" y="1553"/>
                    </a:lnTo>
                    <a:lnTo>
                      <a:pt x="519" y="1567"/>
                    </a:lnTo>
                    <a:lnTo>
                      <a:pt x="537" y="1580"/>
                    </a:lnTo>
                    <a:lnTo>
                      <a:pt x="556" y="1594"/>
                    </a:lnTo>
                    <a:lnTo>
                      <a:pt x="575" y="1607"/>
                    </a:lnTo>
                    <a:lnTo>
                      <a:pt x="594" y="1619"/>
                    </a:lnTo>
                    <a:lnTo>
                      <a:pt x="614" y="1630"/>
                    </a:lnTo>
                    <a:lnTo>
                      <a:pt x="634" y="1641"/>
                    </a:lnTo>
                    <a:lnTo>
                      <a:pt x="654" y="1651"/>
                    </a:lnTo>
                    <a:lnTo>
                      <a:pt x="676" y="1659"/>
                    </a:lnTo>
                    <a:lnTo>
                      <a:pt x="697" y="1668"/>
                    </a:lnTo>
                    <a:lnTo>
                      <a:pt x="719" y="1675"/>
                    </a:lnTo>
                    <a:lnTo>
                      <a:pt x="740" y="1681"/>
                    </a:lnTo>
                    <a:lnTo>
                      <a:pt x="762" y="1688"/>
                    </a:lnTo>
                    <a:lnTo>
                      <a:pt x="785" y="1693"/>
                    </a:lnTo>
                    <a:lnTo>
                      <a:pt x="808" y="1697"/>
                    </a:lnTo>
                    <a:lnTo>
                      <a:pt x="831" y="1700"/>
                    </a:lnTo>
                    <a:lnTo>
                      <a:pt x="855" y="1703"/>
                    </a:lnTo>
                    <a:lnTo>
                      <a:pt x="879" y="1705"/>
                    </a:lnTo>
                    <a:lnTo>
                      <a:pt x="903" y="1706"/>
                    </a:lnTo>
                    <a:lnTo>
                      <a:pt x="928" y="1707"/>
                    </a:lnTo>
                    <a:lnTo>
                      <a:pt x="960" y="1706"/>
                    </a:lnTo>
                    <a:lnTo>
                      <a:pt x="990" y="1705"/>
                    </a:lnTo>
                    <a:lnTo>
                      <a:pt x="1020" y="1701"/>
                    </a:lnTo>
                    <a:lnTo>
                      <a:pt x="1050" y="1697"/>
                    </a:lnTo>
                    <a:lnTo>
                      <a:pt x="1079" y="1692"/>
                    </a:lnTo>
                    <a:lnTo>
                      <a:pt x="1108" y="1686"/>
                    </a:lnTo>
                    <a:lnTo>
                      <a:pt x="1136" y="1678"/>
                    </a:lnTo>
                    <a:lnTo>
                      <a:pt x="1165" y="1669"/>
                    </a:lnTo>
                    <a:lnTo>
                      <a:pt x="1192" y="1659"/>
                    </a:lnTo>
                    <a:lnTo>
                      <a:pt x="1218" y="1649"/>
                    </a:lnTo>
                    <a:lnTo>
                      <a:pt x="1242" y="1639"/>
                    </a:lnTo>
                    <a:lnTo>
                      <a:pt x="1266" y="1629"/>
                    </a:lnTo>
                    <a:lnTo>
                      <a:pt x="1288" y="1619"/>
                    </a:lnTo>
                    <a:lnTo>
                      <a:pt x="1309" y="1608"/>
                    </a:lnTo>
                    <a:lnTo>
                      <a:pt x="1329" y="1596"/>
                    </a:lnTo>
                    <a:lnTo>
                      <a:pt x="1347" y="1585"/>
                    </a:lnTo>
                    <a:lnTo>
                      <a:pt x="1382" y="1562"/>
                    </a:lnTo>
                    <a:lnTo>
                      <a:pt x="1414" y="1541"/>
                    </a:lnTo>
                    <a:lnTo>
                      <a:pt x="1442" y="1521"/>
                    </a:lnTo>
                    <a:lnTo>
                      <a:pt x="1467" y="1502"/>
                    </a:lnTo>
                    <a:lnTo>
                      <a:pt x="1452" y="1661"/>
                    </a:lnTo>
                    <a:lnTo>
                      <a:pt x="1434" y="1674"/>
                    </a:lnTo>
                    <a:lnTo>
                      <a:pt x="1414" y="1686"/>
                    </a:lnTo>
                    <a:lnTo>
                      <a:pt x="1395" y="1696"/>
                    </a:lnTo>
                    <a:lnTo>
                      <a:pt x="1374" y="1707"/>
                    </a:lnTo>
                    <a:lnTo>
                      <a:pt x="1353" y="1717"/>
                    </a:lnTo>
                    <a:lnTo>
                      <a:pt x="1330" y="1727"/>
                    </a:lnTo>
                    <a:lnTo>
                      <a:pt x="1308" y="1735"/>
                    </a:lnTo>
                    <a:lnTo>
                      <a:pt x="1285" y="1744"/>
                    </a:lnTo>
                    <a:lnTo>
                      <a:pt x="1263" y="1751"/>
                    </a:lnTo>
                    <a:lnTo>
                      <a:pt x="1240" y="1758"/>
                    </a:lnTo>
                    <a:lnTo>
                      <a:pt x="1218" y="1764"/>
                    </a:lnTo>
                    <a:lnTo>
                      <a:pt x="1195" y="1769"/>
                    </a:lnTo>
                    <a:lnTo>
                      <a:pt x="1170" y="1776"/>
                    </a:lnTo>
                    <a:lnTo>
                      <a:pt x="1146" y="1781"/>
                    </a:lnTo>
                    <a:lnTo>
                      <a:pt x="1122" y="1785"/>
                    </a:lnTo>
                    <a:lnTo>
                      <a:pt x="1096" y="1791"/>
                    </a:lnTo>
                    <a:lnTo>
                      <a:pt x="1072" y="1794"/>
                    </a:lnTo>
                    <a:lnTo>
                      <a:pt x="1046" y="1797"/>
                    </a:lnTo>
                    <a:lnTo>
                      <a:pt x="1021" y="1799"/>
                    </a:lnTo>
                    <a:lnTo>
                      <a:pt x="996" y="1802"/>
                    </a:lnTo>
                    <a:lnTo>
                      <a:pt x="970" y="1803"/>
                    </a:lnTo>
                    <a:lnTo>
                      <a:pt x="945" y="1804"/>
                    </a:lnTo>
                    <a:lnTo>
                      <a:pt x="918" y="1806"/>
                    </a:lnTo>
                    <a:lnTo>
                      <a:pt x="893" y="1807"/>
                    </a:lnTo>
                    <a:lnTo>
                      <a:pt x="842" y="1806"/>
                    </a:lnTo>
                    <a:lnTo>
                      <a:pt x="791" y="1802"/>
                    </a:lnTo>
                    <a:lnTo>
                      <a:pt x="742" y="1797"/>
                    </a:lnTo>
                    <a:lnTo>
                      <a:pt x="696" y="1791"/>
                    </a:lnTo>
                    <a:lnTo>
                      <a:pt x="672" y="1786"/>
                    </a:lnTo>
                    <a:lnTo>
                      <a:pt x="649" y="1782"/>
                    </a:lnTo>
                    <a:lnTo>
                      <a:pt x="627" y="1777"/>
                    </a:lnTo>
                    <a:lnTo>
                      <a:pt x="605" y="1770"/>
                    </a:lnTo>
                    <a:lnTo>
                      <a:pt x="582" y="1764"/>
                    </a:lnTo>
                    <a:lnTo>
                      <a:pt x="561" y="1758"/>
                    </a:lnTo>
                    <a:lnTo>
                      <a:pt x="540" y="1750"/>
                    </a:lnTo>
                    <a:lnTo>
                      <a:pt x="519" y="1743"/>
                    </a:lnTo>
                    <a:lnTo>
                      <a:pt x="499" y="1734"/>
                    </a:lnTo>
                    <a:lnTo>
                      <a:pt x="479" y="1727"/>
                    </a:lnTo>
                    <a:lnTo>
                      <a:pt x="458" y="1717"/>
                    </a:lnTo>
                    <a:lnTo>
                      <a:pt x="439" y="1708"/>
                    </a:lnTo>
                    <a:lnTo>
                      <a:pt x="420" y="1698"/>
                    </a:lnTo>
                    <a:lnTo>
                      <a:pt x="402" y="1689"/>
                    </a:lnTo>
                    <a:lnTo>
                      <a:pt x="383" y="1678"/>
                    </a:lnTo>
                    <a:lnTo>
                      <a:pt x="366" y="1666"/>
                    </a:lnTo>
                    <a:lnTo>
                      <a:pt x="348" y="1655"/>
                    </a:lnTo>
                    <a:lnTo>
                      <a:pt x="331" y="1643"/>
                    </a:lnTo>
                    <a:lnTo>
                      <a:pt x="315" y="1630"/>
                    </a:lnTo>
                    <a:lnTo>
                      <a:pt x="300" y="1618"/>
                    </a:lnTo>
                    <a:lnTo>
                      <a:pt x="284" y="1604"/>
                    </a:lnTo>
                    <a:lnTo>
                      <a:pt x="268" y="1590"/>
                    </a:lnTo>
                    <a:lnTo>
                      <a:pt x="253" y="1576"/>
                    </a:lnTo>
                    <a:lnTo>
                      <a:pt x="239" y="1561"/>
                    </a:lnTo>
                    <a:lnTo>
                      <a:pt x="224" y="1547"/>
                    </a:lnTo>
                    <a:lnTo>
                      <a:pt x="211" y="1532"/>
                    </a:lnTo>
                    <a:lnTo>
                      <a:pt x="198" y="1516"/>
                    </a:lnTo>
                    <a:lnTo>
                      <a:pt x="184" y="1499"/>
                    </a:lnTo>
                    <a:lnTo>
                      <a:pt x="172" y="1483"/>
                    </a:lnTo>
                    <a:lnTo>
                      <a:pt x="160" y="1465"/>
                    </a:lnTo>
                    <a:lnTo>
                      <a:pt x="148" y="1448"/>
                    </a:lnTo>
                    <a:lnTo>
                      <a:pt x="136" y="1430"/>
                    </a:lnTo>
                    <a:lnTo>
                      <a:pt x="126" y="1412"/>
                    </a:lnTo>
                    <a:lnTo>
                      <a:pt x="115" y="1393"/>
                    </a:lnTo>
                    <a:lnTo>
                      <a:pt x="106" y="1373"/>
                    </a:lnTo>
                    <a:lnTo>
                      <a:pt x="96" y="1353"/>
                    </a:lnTo>
                    <a:lnTo>
                      <a:pt x="87" y="1334"/>
                    </a:lnTo>
                    <a:lnTo>
                      <a:pt x="78" y="1313"/>
                    </a:lnTo>
                    <a:lnTo>
                      <a:pt x="70" y="1293"/>
                    </a:lnTo>
                    <a:lnTo>
                      <a:pt x="61" y="1272"/>
                    </a:lnTo>
                    <a:lnTo>
                      <a:pt x="47" y="1228"/>
                    </a:lnTo>
                    <a:lnTo>
                      <a:pt x="35" y="1183"/>
                    </a:lnTo>
                    <a:lnTo>
                      <a:pt x="24" y="1138"/>
                    </a:lnTo>
                    <a:lnTo>
                      <a:pt x="15" y="1092"/>
                    </a:lnTo>
                    <a:lnTo>
                      <a:pt x="8" y="1044"/>
                    </a:lnTo>
                    <a:lnTo>
                      <a:pt x="3" y="997"/>
                    </a:lnTo>
                    <a:lnTo>
                      <a:pt x="1" y="947"/>
                    </a:lnTo>
                    <a:lnTo>
                      <a:pt x="0" y="897"/>
                    </a:lnTo>
                    <a:lnTo>
                      <a:pt x="0" y="862"/>
                    </a:lnTo>
                    <a:lnTo>
                      <a:pt x="2" y="828"/>
                    </a:lnTo>
                    <a:lnTo>
                      <a:pt x="4" y="795"/>
                    </a:lnTo>
                    <a:lnTo>
                      <a:pt x="7" y="762"/>
                    </a:lnTo>
                    <a:lnTo>
                      <a:pt x="11" y="730"/>
                    </a:lnTo>
                    <a:lnTo>
                      <a:pt x="17" y="698"/>
                    </a:lnTo>
                    <a:lnTo>
                      <a:pt x="23" y="668"/>
                    </a:lnTo>
                    <a:lnTo>
                      <a:pt x="30" y="637"/>
                    </a:lnTo>
                    <a:lnTo>
                      <a:pt x="39" y="607"/>
                    </a:lnTo>
                    <a:lnTo>
                      <a:pt x="48" y="577"/>
                    </a:lnTo>
                    <a:lnTo>
                      <a:pt x="58" y="550"/>
                    </a:lnTo>
                    <a:lnTo>
                      <a:pt x="70" y="521"/>
                    </a:lnTo>
                    <a:lnTo>
                      <a:pt x="82" y="494"/>
                    </a:lnTo>
                    <a:lnTo>
                      <a:pt x="95" y="467"/>
                    </a:lnTo>
                    <a:lnTo>
                      <a:pt x="109" y="440"/>
                    </a:lnTo>
                    <a:lnTo>
                      <a:pt x="125" y="415"/>
                    </a:lnTo>
                    <a:lnTo>
                      <a:pt x="141" y="391"/>
                    </a:lnTo>
                    <a:lnTo>
                      <a:pt x="158" y="366"/>
                    </a:lnTo>
                    <a:lnTo>
                      <a:pt x="175" y="343"/>
                    </a:lnTo>
                    <a:lnTo>
                      <a:pt x="194" y="319"/>
                    </a:lnTo>
                    <a:lnTo>
                      <a:pt x="212" y="297"/>
                    </a:lnTo>
                    <a:lnTo>
                      <a:pt x="232" y="276"/>
                    </a:lnTo>
                    <a:lnTo>
                      <a:pt x="252" y="256"/>
                    </a:lnTo>
                    <a:lnTo>
                      <a:pt x="273" y="237"/>
                    </a:lnTo>
                    <a:lnTo>
                      <a:pt x="295" y="218"/>
                    </a:lnTo>
                    <a:lnTo>
                      <a:pt x="318" y="200"/>
                    </a:lnTo>
                    <a:lnTo>
                      <a:pt x="341" y="183"/>
                    </a:lnTo>
                    <a:lnTo>
                      <a:pt x="365" y="166"/>
                    </a:lnTo>
                    <a:lnTo>
                      <a:pt x="391" y="150"/>
                    </a:lnTo>
                    <a:lnTo>
                      <a:pt x="416" y="135"/>
                    </a:lnTo>
                    <a:lnTo>
                      <a:pt x="443" y="120"/>
                    </a:lnTo>
                    <a:lnTo>
                      <a:pt x="469" y="106"/>
                    </a:lnTo>
                    <a:lnTo>
                      <a:pt x="497" y="93"/>
                    </a:lnTo>
                    <a:lnTo>
                      <a:pt x="525" y="82"/>
                    </a:lnTo>
                    <a:lnTo>
                      <a:pt x="553" y="70"/>
                    </a:lnTo>
                    <a:lnTo>
                      <a:pt x="581" y="59"/>
                    </a:lnTo>
                    <a:lnTo>
                      <a:pt x="611" y="50"/>
                    </a:lnTo>
                    <a:lnTo>
                      <a:pt x="641" y="41"/>
                    </a:lnTo>
                    <a:lnTo>
                      <a:pt x="670" y="33"/>
                    </a:lnTo>
                    <a:lnTo>
                      <a:pt x="700" y="27"/>
                    </a:lnTo>
                    <a:lnTo>
                      <a:pt x="731" y="20"/>
                    </a:lnTo>
                    <a:lnTo>
                      <a:pt x="761" y="15"/>
                    </a:lnTo>
                    <a:lnTo>
                      <a:pt x="793" y="10"/>
                    </a:lnTo>
                    <a:lnTo>
                      <a:pt x="825" y="6"/>
                    </a:lnTo>
                    <a:lnTo>
                      <a:pt x="857" y="3"/>
                    </a:lnTo>
                    <a:lnTo>
                      <a:pt x="890" y="1"/>
                    </a:lnTo>
                    <a:lnTo>
                      <a:pt x="922" y="0"/>
                    </a:lnTo>
                    <a:lnTo>
                      <a:pt x="955" y="0"/>
                    </a:lnTo>
                    <a:lnTo>
                      <a:pt x="979" y="0"/>
                    </a:lnTo>
                    <a:lnTo>
                      <a:pt x="1002" y="1"/>
                    </a:lnTo>
                    <a:lnTo>
                      <a:pt x="1025" y="2"/>
                    </a:lnTo>
                    <a:lnTo>
                      <a:pt x="1049" y="3"/>
                    </a:lnTo>
                    <a:lnTo>
                      <a:pt x="1072" y="5"/>
                    </a:lnTo>
                    <a:lnTo>
                      <a:pt x="1095" y="7"/>
                    </a:lnTo>
                    <a:lnTo>
                      <a:pt x="1119" y="10"/>
                    </a:lnTo>
                    <a:lnTo>
                      <a:pt x="1143" y="13"/>
                    </a:lnTo>
                    <a:lnTo>
                      <a:pt x="1166" y="16"/>
                    </a:lnTo>
                    <a:lnTo>
                      <a:pt x="1189" y="20"/>
                    </a:lnTo>
                    <a:lnTo>
                      <a:pt x="1213" y="23"/>
                    </a:lnTo>
                    <a:lnTo>
                      <a:pt x="1236" y="29"/>
                    </a:lnTo>
                    <a:lnTo>
                      <a:pt x="1259" y="34"/>
                    </a:lnTo>
                    <a:lnTo>
                      <a:pt x="1283" y="39"/>
                    </a:lnTo>
                    <a:lnTo>
                      <a:pt x="1306" y="46"/>
                    </a:lnTo>
                    <a:lnTo>
                      <a:pt x="1328" y="52"/>
                    </a:lnTo>
                    <a:lnTo>
                      <a:pt x="1350" y="59"/>
                    </a:lnTo>
                    <a:lnTo>
                      <a:pt x="1373" y="66"/>
                    </a:lnTo>
                    <a:lnTo>
                      <a:pt x="1395" y="74"/>
                    </a:lnTo>
                    <a:lnTo>
                      <a:pt x="1417" y="82"/>
                    </a:lnTo>
                    <a:lnTo>
                      <a:pt x="1438" y="90"/>
                    </a:lnTo>
                    <a:lnTo>
                      <a:pt x="1460" y="99"/>
                    </a:lnTo>
                    <a:lnTo>
                      <a:pt x="1480" y="107"/>
                    </a:lnTo>
                    <a:lnTo>
                      <a:pt x="1501" y="117"/>
                    </a:lnTo>
                    <a:lnTo>
                      <a:pt x="1493" y="137"/>
                    </a:lnTo>
                    <a:lnTo>
                      <a:pt x="1486" y="158"/>
                    </a:lnTo>
                    <a:lnTo>
                      <a:pt x="1479" y="182"/>
                    </a:lnTo>
                    <a:lnTo>
                      <a:pt x="1472" y="205"/>
                    </a:lnTo>
                    <a:lnTo>
                      <a:pt x="1466" y="229"/>
                    </a:lnTo>
                    <a:lnTo>
                      <a:pt x="1460" y="256"/>
                    </a:lnTo>
                    <a:lnTo>
                      <a:pt x="1453" y="282"/>
                    </a:lnTo>
                    <a:lnTo>
                      <a:pt x="1447" y="311"/>
                    </a:lnTo>
                    <a:lnTo>
                      <a:pt x="1430" y="314"/>
                    </a:lnTo>
                    <a:lnTo>
                      <a:pt x="1413" y="295"/>
                    </a:lnTo>
                    <a:lnTo>
                      <a:pt x="1392" y="275"/>
                    </a:lnTo>
                    <a:lnTo>
                      <a:pt x="1366" y="253"/>
                    </a:lnTo>
                    <a:lnTo>
                      <a:pt x="1337" y="228"/>
                    </a:lnTo>
                    <a:lnTo>
                      <a:pt x="1321" y="217"/>
                    </a:lnTo>
                    <a:lnTo>
                      <a:pt x="1303" y="205"/>
                    </a:lnTo>
                    <a:lnTo>
                      <a:pt x="1283" y="193"/>
                    </a:lnTo>
                    <a:lnTo>
                      <a:pt x="1263" y="183"/>
                    </a:lnTo>
                    <a:lnTo>
                      <a:pt x="1240" y="171"/>
                    </a:lnTo>
                    <a:lnTo>
                      <a:pt x="1218" y="160"/>
                    </a:lnTo>
                    <a:lnTo>
                      <a:pt x="1194" y="150"/>
                    </a:lnTo>
                    <a:lnTo>
                      <a:pt x="1168" y="138"/>
                    </a:lnTo>
                    <a:lnTo>
                      <a:pt x="1142" y="128"/>
                    </a:lnTo>
                    <a:lnTo>
                      <a:pt x="1115" y="119"/>
                    </a:lnTo>
                    <a:lnTo>
                      <a:pt x="1089" y="111"/>
                    </a:lnTo>
                    <a:lnTo>
                      <a:pt x="1061" y="106"/>
                    </a:lnTo>
                    <a:lnTo>
                      <a:pt x="1034" y="102"/>
                    </a:lnTo>
                    <a:lnTo>
                      <a:pt x="1005" y="98"/>
                    </a:lnTo>
                    <a:lnTo>
                      <a:pt x="975" y="97"/>
                    </a:lnTo>
                    <a:lnTo>
                      <a:pt x="946" y="96"/>
                    </a:lnTo>
                    <a:lnTo>
                      <a:pt x="918" y="96"/>
                    </a:lnTo>
                    <a:lnTo>
                      <a:pt x="891" y="98"/>
                    </a:lnTo>
                    <a:lnTo>
                      <a:pt x="864" y="100"/>
                    </a:lnTo>
                    <a:lnTo>
                      <a:pt x="839" y="103"/>
                    </a:lnTo>
                    <a:lnTo>
                      <a:pt x="813" y="106"/>
                    </a:lnTo>
                    <a:lnTo>
                      <a:pt x="788" y="111"/>
                    </a:lnTo>
                    <a:lnTo>
                      <a:pt x="764" y="117"/>
                    </a:lnTo>
                    <a:lnTo>
                      <a:pt x="739" y="123"/>
                    </a:lnTo>
                    <a:lnTo>
                      <a:pt x="716" y="131"/>
                    </a:lnTo>
                    <a:lnTo>
                      <a:pt x="694" y="138"/>
                    </a:lnTo>
                    <a:lnTo>
                      <a:pt x="670" y="146"/>
                    </a:lnTo>
                    <a:lnTo>
                      <a:pt x="649" y="157"/>
                    </a:lnTo>
                    <a:lnTo>
                      <a:pt x="628" y="168"/>
                    </a:lnTo>
                    <a:lnTo>
                      <a:pt x="607" y="178"/>
                    </a:lnTo>
                    <a:lnTo>
                      <a:pt x="587" y="191"/>
                    </a:lnTo>
                    <a:lnTo>
                      <a:pt x="567" y="204"/>
                    </a:lnTo>
                    <a:lnTo>
                      <a:pt x="547" y="218"/>
                    </a:lnTo>
                    <a:lnTo>
                      <a:pt x="528" y="232"/>
                    </a:lnTo>
                    <a:lnTo>
                      <a:pt x="510" y="247"/>
                    </a:lnTo>
                    <a:lnTo>
                      <a:pt x="493" y="263"/>
                    </a:lnTo>
                    <a:lnTo>
                      <a:pt x="476" y="280"/>
                    </a:lnTo>
                    <a:lnTo>
                      <a:pt x="460" y="297"/>
                    </a:lnTo>
                    <a:lnTo>
                      <a:pt x="444" y="315"/>
                    </a:lnTo>
                    <a:lnTo>
                      <a:pt x="429" y="333"/>
                    </a:lnTo>
                    <a:lnTo>
                      <a:pt x="414" y="352"/>
                    </a:lnTo>
                    <a:lnTo>
                      <a:pt x="400" y="371"/>
                    </a:lnTo>
                    <a:lnTo>
                      <a:pt x="386" y="392"/>
                    </a:lnTo>
                    <a:lnTo>
                      <a:pt x="374" y="413"/>
                    </a:lnTo>
                    <a:lnTo>
                      <a:pt x="362" y="434"/>
                    </a:lnTo>
                    <a:lnTo>
                      <a:pt x="350" y="455"/>
                    </a:lnTo>
                    <a:lnTo>
                      <a:pt x="339" y="479"/>
                    </a:lnTo>
                    <a:lnTo>
                      <a:pt x="328" y="502"/>
                    </a:lnTo>
                    <a:lnTo>
                      <a:pt x="319" y="525"/>
                    </a:lnTo>
                    <a:lnTo>
                      <a:pt x="310" y="550"/>
                    </a:lnTo>
                    <a:lnTo>
                      <a:pt x="302" y="573"/>
                    </a:lnTo>
                    <a:lnTo>
                      <a:pt x="293" y="598"/>
                    </a:lnTo>
                    <a:lnTo>
                      <a:pt x="286" y="622"/>
                    </a:lnTo>
                    <a:lnTo>
                      <a:pt x="279" y="647"/>
                    </a:lnTo>
                    <a:lnTo>
                      <a:pt x="274" y="672"/>
                    </a:lnTo>
                    <a:lnTo>
                      <a:pt x="269" y="697"/>
                    </a:lnTo>
                    <a:lnTo>
                      <a:pt x="264" y="723"/>
                    </a:lnTo>
                    <a:lnTo>
                      <a:pt x="259" y="748"/>
                    </a:lnTo>
                    <a:lnTo>
                      <a:pt x="256" y="774"/>
                    </a:lnTo>
                    <a:lnTo>
                      <a:pt x="254" y="800"/>
                    </a:lnTo>
                    <a:lnTo>
                      <a:pt x="251" y="826"/>
                    </a:lnTo>
                    <a:lnTo>
                      <a:pt x="250" y="852"/>
                    </a:lnTo>
                    <a:lnTo>
                      <a:pt x="249" y="880"/>
                    </a:lnTo>
                    <a:lnTo>
                      <a:pt x="249" y="906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44" name="Freeform 11"/>
              <p:cNvSpPr>
                <a:spLocks/>
              </p:cNvSpPr>
              <p:nvPr userDrawn="1"/>
            </p:nvSpPr>
            <p:spPr bwMode="auto">
              <a:xfrm>
                <a:off x="7192422" y="1107884"/>
                <a:ext cx="109536" cy="125245"/>
              </a:xfrm>
              <a:custGeom>
                <a:avLst/>
                <a:gdLst>
                  <a:gd name="T0" fmla="*/ 2147483647 w 1514"/>
                  <a:gd name="T1" fmla="*/ 2147483647 h 1739"/>
                  <a:gd name="T2" fmla="*/ 2147483647 w 1514"/>
                  <a:gd name="T3" fmla="*/ 2147483647 h 1739"/>
                  <a:gd name="T4" fmla="*/ 2147483647 w 1514"/>
                  <a:gd name="T5" fmla="*/ 2147483647 h 1739"/>
                  <a:gd name="T6" fmla="*/ 2147483647 w 1514"/>
                  <a:gd name="T7" fmla="*/ 2147483647 h 1739"/>
                  <a:gd name="T8" fmla="*/ 2147483647 w 1514"/>
                  <a:gd name="T9" fmla="*/ 2147483647 h 1739"/>
                  <a:gd name="T10" fmla="*/ 2147483647 w 1514"/>
                  <a:gd name="T11" fmla="*/ 2147483647 h 1739"/>
                  <a:gd name="T12" fmla="*/ 2147483647 w 1514"/>
                  <a:gd name="T13" fmla="*/ 2147483647 h 1739"/>
                  <a:gd name="T14" fmla="*/ 2147483647 w 1514"/>
                  <a:gd name="T15" fmla="*/ 2147483647 h 1739"/>
                  <a:gd name="T16" fmla="*/ 2147483647 w 1514"/>
                  <a:gd name="T17" fmla="*/ 2147483647 h 1739"/>
                  <a:gd name="T18" fmla="*/ 2147483647 w 1514"/>
                  <a:gd name="T19" fmla="*/ 2147483647 h 1739"/>
                  <a:gd name="T20" fmla="*/ 2147483647 w 1514"/>
                  <a:gd name="T21" fmla="*/ 2147483647 h 1739"/>
                  <a:gd name="T22" fmla="*/ 2147483647 w 1514"/>
                  <a:gd name="T23" fmla="*/ 2147483647 h 1739"/>
                  <a:gd name="T24" fmla="*/ 2147483647 w 1514"/>
                  <a:gd name="T25" fmla="*/ 2147483647 h 1739"/>
                  <a:gd name="T26" fmla="*/ 2147483647 w 1514"/>
                  <a:gd name="T27" fmla="*/ 2147483647 h 1739"/>
                  <a:gd name="T28" fmla="*/ 2147483647 w 1514"/>
                  <a:gd name="T29" fmla="*/ 2147483647 h 1739"/>
                  <a:gd name="T30" fmla="*/ 2147483647 w 1514"/>
                  <a:gd name="T31" fmla="*/ 2147483647 h 1739"/>
                  <a:gd name="T32" fmla="*/ 2147483647 w 1514"/>
                  <a:gd name="T33" fmla="*/ 2147483647 h 1739"/>
                  <a:gd name="T34" fmla="*/ 2147483647 w 1514"/>
                  <a:gd name="T35" fmla="*/ 2147483647 h 1739"/>
                  <a:gd name="T36" fmla="*/ 2147483647 w 1514"/>
                  <a:gd name="T37" fmla="*/ 0 h 1739"/>
                  <a:gd name="T38" fmla="*/ 2147483647 w 1514"/>
                  <a:gd name="T39" fmla="*/ 134490227 h 1739"/>
                  <a:gd name="T40" fmla="*/ 2147483647 w 1514"/>
                  <a:gd name="T41" fmla="*/ 215180201 h 1739"/>
                  <a:gd name="T42" fmla="*/ 2147483647 w 1514"/>
                  <a:gd name="T43" fmla="*/ 134490227 h 1739"/>
                  <a:gd name="T44" fmla="*/ 2147483647 w 1514"/>
                  <a:gd name="T45" fmla="*/ 0 h 1739"/>
                  <a:gd name="T46" fmla="*/ 2147483647 w 1514"/>
                  <a:gd name="T47" fmla="*/ 2147483647 h 1739"/>
                  <a:gd name="T48" fmla="*/ 2147483647 w 1514"/>
                  <a:gd name="T49" fmla="*/ 2147483647 h 1739"/>
                  <a:gd name="T50" fmla="*/ 2147483647 w 1514"/>
                  <a:gd name="T51" fmla="*/ 2147483647 h 1739"/>
                  <a:gd name="T52" fmla="*/ 2147483647 w 1514"/>
                  <a:gd name="T53" fmla="*/ 2147483647 h 1739"/>
                  <a:gd name="T54" fmla="*/ 2147483647 w 1514"/>
                  <a:gd name="T55" fmla="*/ 2147483647 h 1739"/>
                  <a:gd name="T56" fmla="*/ 2147483647 w 1514"/>
                  <a:gd name="T57" fmla="*/ 2147483647 h 1739"/>
                  <a:gd name="T58" fmla="*/ 2147483647 w 1514"/>
                  <a:gd name="T59" fmla="*/ 2147483647 h 1739"/>
                  <a:gd name="T60" fmla="*/ 2147483647 w 1514"/>
                  <a:gd name="T61" fmla="*/ 2147483647 h 1739"/>
                  <a:gd name="T62" fmla="*/ 2147483647 w 1514"/>
                  <a:gd name="T63" fmla="*/ 2147483647 h 1739"/>
                  <a:gd name="T64" fmla="*/ 2147483647 w 1514"/>
                  <a:gd name="T65" fmla="*/ 2147483647 h 1739"/>
                  <a:gd name="T66" fmla="*/ 2147483647 w 1514"/>
                  <a:gd name="T67" fmla="*/ 2147483647 h 1739"/>
                  <a:gd name="T68" fmla="*/ 2147483647 w 1514"/>
                  <a:gd name="T69" fmla="*/ 2147483647 h 1739"/>
                  <a:gd name="T70" fmla="*/ 2147483647 w 1514"/>
                  <a:gd name="T71" fmla="*/ 2147483647 h 1739"/>
                  <a:gd name="T72" fmla="*/ 2147483647 w 1514"/>
                  <a:gd name="T73" fmla="*/ 2147483647 h 1739"/>
                  <a:gd name="T74" fmla="*/ 2147483647 w 1514"/>
                  <a:gd name="T75" fmla="*/ 2147483647 h 1739"/>
                  <a:gd name="T76" fmla="*/ 2147483647 w 1514"/>
                  <a:gd name="T77" fmla="*/ 2147483647 h 1739"/>
                  <a:gd name="T78" fmla="*/ 2147483647 w 1514"/>
                  <a:gd name="T79" fmla="*/ 2147483647 h 1739"/>
                  <a:gd name="T80" fmla="*/ 2147483647 w 1514"/>
                  <a:gd name="T81" fmla="*/ 2147483647 h 1739"/>
                  <a:gd name="T82" fmla="*/ 2147483647 w 1514"/>
                  <a:gd name="T83" fmla="*/ 2147483647 h 1739"/>
                  <a:gd name="T84" fmla="*/ 2147483647 w 1514"/>
                  <a:gd name="T85" fmla="*/ 2147483647 h 1739"/>
                  <a:gd name="T86" fmla="*/ 2147483647 w 1514"/>
                  <a:gd name="T87" fmla="*/ 2147483647 h 1739"/>
                  <a:gd name="T88" fmla="*/ 2147483647 w 1514"/>
                  <a:gd name="T89" fmla="*/ 2147483647 h 1739"/>
                  <a:gd name="T90" fmla="*/ 2147483647 w 1514"/>
                  <a:gd name="T91" fmla="*/ 2147483647 h 1739"/>
                  <a:gd name="T92" fmla="*/ 2147483647 w 1514"/>
                  <a:gd name="T93" fmla="*/ 2147483647 h 1739"/>
                  <a:gd name="T94" fmla="*/ 2147483647 w 1514"/>
                  <a:gd name="T95" fmla="*/ 2147483647 h 1739"/>
                  <a:gd name="T96" fmla="*/ 2147483647 w 1514"/>
                  <a:gd name="T97" fmla="*/ 2147483647 h 1739"/>
                  <a:gd name="T98" fmla="*/ 2147483647 w 1514"/>
                  <a:gd name="T99" fmla="*/ 2147483647 h 1739"/>
                  <a:gd name="T100" fmla="*/ 2147483647 w 1514"/>
                  <a:gd name="T101" fmla="*/ 2147483647 h 1739"/>
                  <a:gd name="T102" fmla="*/ 2147483647 w 1514"/>
                  <a:gd name="T103" fmla="*/ 2147483647 h 1739"/>
                  <a:gd name="T104" fmla="*/ 2147483647 w 1514"/>
                  <a:gd name="T105" fmla="*/ 2147483647 h 1739"/>
                  <a:gd name="T106" fmla="*/ 1643928515 w 1514"/>
                  <a:gd name="T107" fmla="*/ 2147483647 h 1739"/>
                  <a:gd name="T108" fmla="*/ 0 w 1514"/>
                  <a:gd name="T109" fmla="*/ 2147483647 h 1739"/>
                  <a:gd name="T110" fmla="*/ 0 w 1514"/>
                  <a:gd name="T111" fmla="*/ 0 h 1739"/>
                  <a:gd name="T112" fmla="*/ 1726107646 w 1514"/>
                  <a:gd name="T113" fmla="*/ 134490227 h 1739"/>
                  <a:gd name="T114" fmla="*/ 2147483647 w 1514"/>
                  <a:gd name="T115" fmla="*/ 215180201 h 1739"/>
                  <a:gd name="T116" fmla="*/ 2147483647 w 1514"/>
                  <a:gd name="T117" fmla="*/ 134490227 h 1739"/>
                  <a:gd name="T118" fmla="*/ 2147483647 w 1514"/>
                  <a:gd name="T119" fmla="*/ 0 h 1739"/>
                  <a:gd name="T120" fmla="*/ 2147483647 w 1514"/>
                  <a:gd name="T121" fmla="*/ 2147483647 h 1739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1514" h="1739">
                    <a:moveTo>
                      <a:pt x="222" y="729"/>
                    </a:moveTo>
                    <a:lnTo>
                      <a:pt x="758" y="742"/>
                    </a:lnTo>
                    <a:lnTo>
                      <a:pt x="788" y="741"/>
                    </a:lnTo>
                    <a:lnTo>
                      <a:pt x="818" y="740"/>
                    </a:lnTo>
                    <a:lnTo>
                      <a:pt x="850" y="739"/>
                    </a:lnTo>
                    <a:lnTo>
                      <a:pt x="883" y="738"/>
                    </a:lnTo>
                    <a:lnTo>
                      <a:pt x="917" y="737"/>
                    </a:lnTo>
                    <a:lnTo>
                      <a:pt x="952" y="736"/>
                    </a:lnTo>
                    <a:lnTo>
                      <a:pt x="989" y="735"/>
                    </a:lnTo>
                    <a:lnTo>
                      <a:pt x="1026" y="734"/>
                    </a:lnTo>
                    <a:lnTo>
                      <a:pt x="1064" y="733"/>
                    </a:lnTo>
                    <a:lnTo>
                      <a:pt x="1101" y="731"/>
                    </a:lnTo>
                    <a:lnTo>
                      <a:pt x="1136" y="731"/>
                    </a:lnTo>
                    <a:lnTo>
                      <a:pt x="1170" y="730"/>
                    </a:lnTo>
                    <a:lnTo>
                      <a:pt x="1203" y="730"/>
                    </a:lnTo>
                    <a:lnTo>
                      <a:pt x="1234" y="730"/>
                    </a:lnTo>
                    <a:lnTo>
                      <a:pt x="1263" y="729"/>
                    </a:lnTo>
                    <a:lnTo>
                      <a:pt x="1292" y="729"/>
                    </a:lnTo>
                    <a:lnTo>
                      <a:pt x="1292" y="0"/>
                    </a:lnTo>
                    <a:lnTo>
                      <a:pt x="1357" y="5"/>
                    </a:lnTo>
                    <a:lnTo>
                      <a:pt x="1404" y="8"/>
                    </a:lnTo>
                    <a:lnTo>
                      <a:pt x="1448" y="5"/>
                    </a:lnTo>
                    <a:lnTo>
                      <a:pt x="1514" y="0"/>
                    </a:lnTo>
                    <a:lnTo>
                      <a:pt x="1514" y="1739"/>
                    </a:lnTo>
                    <a:lnTo>
                      <a:pt x="1469" y="1735"/>
                    </a:lnTo>
                    <a:lnTo>
                      <a:pt x="1459" y="1735"/>
                    </a:lnTo>
                    <a:lnTo>
                      <a:pt x="1451" y="1735"/>
                    </a:lnTo>
                    <a:lnTo>
                      <a:pt x="1445" y="1733"/>
                    </a:lnTo>
                    <a:lnTo>
                      <a:pt x="1439" y="1732"/>
                    </a:lnTo>
                    <a:lnTo>
                      <a:pt x="1404" y="1731"/>
                    </a:lnTo>
                    <a:lnTo>
                      <a:pt x="1364" y="1732"/>
                    </a:lnTo>
                    <a:lnTo>
                      <a:pt x="1332" y="1735"/>
                    </a:lnTo>
                    <a:lnTo>
                      <a:pt x="1292" y="1739"/>
                    </a:lnTo>
                    <a:lnTo>
                      <a:pt x="1292" y="866"/>
                    </a:lnTo>
                    <a:lnTo>
                      <a:pt x="1114" y="860"/>
                    </a:lnTo>
                    <a:lnTo>
                      <a:pt x="906" y="851"/>
                    </a:lnTo>
                    <a:lnTo>
                      <a:pt x="610" y="851"/>
                    </a:lnTo>
                    <a:lnTo>
                      <a:pt x="589" y="851"/>
                    </a:lnTo>
                    <a:lnTo>
                      <a:pt x="563" y="852"/>
                    </a:lnTo>
                    <a:lnTo>
                      <a:pt x="532" y="854"/>
                    </a:lnTo>
                    <a:lnTo>
                      <a:pt x="497" y="857"/>
                    </a:lnTo>
                    <a:lnTo>
                      <a:pt x="464" y="858"/>
                    </a:lnTo>
                    <a:lnTo>
                      <a:pt x="437" y="859"/>
                    </a:lnTo>
                    <a:lnTo>
                      <a:pt x="416" y="860"/>
                    </a:lnTo>
                    <a:lnTo>
                      <a:pt x="402" y="860"/>
                    </a:lnTo>
                    <a:lnTo>
                      <a:pt x="222" y="866"/>
                    </a:lnTo>
                    <a:lnTo>
                      <a:pt x="222" y="1739"/>
                    </a:lnTo>
                    <a:lnTo>
                      <a:pt x="178" y="1735"/>
                    </a:lnTo>
                    <a:lnTo>
                      <a:pt x="167" y="1735"/>
                    </a:lnTo>
                    <a:lnTo>
                      <a:pt x="158" y="1735"/>
                    </a:lnTo>
                    <a:lnTo>
                      <a:pt x="151" y="1733"/>
                    </a:lnTo>
                    <a:lnTo>
                      <a:pt x="146" y="1732"/>
                    </a:lnTo>
                    <a:lnTo>
                      <a:pt x="111" y="1731"/>
                    </a:lnTo>
                    <a:lnTo>
                      <a:pt x="60" y="1733"/>
                    </a:lnTo>
                    <a:lnTo>
                      <a:pt x="0" y="1739"/>
                    </a:lnTo>
                    <a:lnTo>
                      <a:pt x="0" y="0"/>
                    </a:lnTo>
                    <a:lnTo>
                      <a:pt x="63" y="5"/>
                    </a:lnTo>
                    <a:lnTo>
                      <a:pt x="111" y="8"/>
                    </a:lnTo>
                    <a:lnTo>
                      <a:pt x="154" y="5"/>
                    </a:lnTo>
                    <a:lnTo>
                      <a:pt x="222" y="0"/>
                    </a:lnTo>
                    <a:lnTo>
                      <a:pt x="222" y="729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45" name="Freeform 12"/>
              <p:cNvSpPr>
                <a:spLocks/>
              </p:cNvSpPr>
              <p:nvPr userDrawn="1"/>
            </p:nvSpPr>
            <p:spPr bwMode="auto">
              <a:xfrm>
                <a:off x="7051135" y="1107884"/>
                <a:ext cx="107949" cy="125245"/>
              </a:xfrm>
              <a:custGeom>
                <a:avLst/>
                <a:gdLst>
                  <a:gd name="T0" fmla="*/ 2147483647 w 1515"/>
                  <a:gd name="T1" fmla="*/ 2147483647 h 1739"/>
                  <a:gd name="T2" fmla="*/ 2147483647 w 1515"/>
                  <a:gd name="T3" fmla="*/ 2147483647 h 1739"/>
                  <a:gd name="T4" fmla="*/ 2147483647 w 1515"/>
                  <a:gd name="T5" fmla="*/ 2147483647 h 1739"/>
                  <a:gd name="T6" fmla="*/ 2147483647 w 1515"/>
                  <a:gd name="T7" fmla="*/ 2147483647 h 1739"/>
                  <a:gd name="T8" fmla="*/ 1984966568 w 1515"/>
                  <a:gd name="T9" fmla="*/ 2147483647 h 1739"/>
                  <a:gd name="T10" fmla="*/ 0 w 1515"/>
                  <a:gd name="T11" fmla="*/ 2147483647 h 1739"/>
                  <a:gd name="T12" fmla="*/ 0 w 1515"/>
                  <a:gd name="T13" fmla="*/ 0 h 1739"/>
                  <a:gd name="T14" fmla="*/ 438089035 w 1515"/>
                  <a:gd name="T15" fmla="*/ 80695159 h 1739"/>
                  <a:gd name="T16" fmla="*/ 1056692810 w 1515"/>
                  <a:gd name="T17" fmla="*/ 134490227 h 1739"/>
                  <a:gd name="T18" fmla="*/ 1881866794 w 1515"/>
                  <a:gd name="T19" fmla="*/ 215180201 h 1739"/>
                  <a:gd name="T20" fmla="*/ 2147483647 w 1515"/>
                  <a:gd name="T21" fmla="*/ 215180201 h 1739"/>
                  <a:gd name="T22" fmla="*/ 2147483647 w 1515"/>
                  <a:gd name="T23" fmla="*/ 0 h 1739"/>
                  <a:gd name="T24" fmla="*/ 2147483647 w 1515"/>
                  <a:gd name="T25" fmla="*/ 2147483647 h 1739"/>
                  <a:gd name="T26" fmla="*/ 2147483647 w 1515"/>
                  <a:gd name="T27" fmla="*/ 2147483647 h 1739"/>
                  <a:gd name="T28" fmla="*/ 2147483647 w 1515"/>
                  <a:gd name="T29" fmla="*/ 0 h 1739"/>
                  <a:gd name="T30" fmla="*/ 2147483647 w 1515"/>
                  <a:gd name="T31" fmla="*/ 0 h 1739"/>
                  <a:gd name="T32" fmla="*/ 2147483647 w 1515"/>
                  <a:gd name="T33" fmla="*/ 2147483647 h 1739"/>
                  <a:gd name="T34" fmla="*/ 2147483647 w 1515"/>
                  <a:gd name="T35" fmla="*/ 2147483647 h 1739"/>
                  <a:gd name="T36" fmla="*/ 2147483647 w 1515"/>
                  <a:gd name="T37" fmla="*/ 2147483647 h 1739"/>
                  <a:gd name="T38" fmla="*/ 2147483647 w 1515"/>
                  <a:gd name="T39" fmla="*/ 2147483647 h 1739"/>
                  <a:gd name="T40" fmla="*/ 2147483647 w 1515"/>
                  <a:gd name="T41" fmla="*/ 2147483647 h 1739"/>
                  <a:gd name="T42" fmla="*/ 2147483647 w 1515"/>
                  <a:gd name="T43" fmla="*/ 2147483647 h 1739"/>
                  <a:gd name="T44" fmla="*/ 2147483647 w 1515"/>
                  <a:gd name="T45" fmla="*/ 2147483647 h 1739"/>
                  <a:gd name="T46" fmla="*/ 2147483647 w 1515"/>
                  <a:gd name="T47" fmla="*/ 2147483647 h 1739"/>
                  <a:gd name="T48" fmla="*/ 2147483647 w 1515"/>
                  <a:gd name="T49" fmla="*/ 2147483647 h 1739"/>
                  <a:gd name="T50" fmla="*/ 2147483647 w 1515"/>
                  <a:gd name="T51" fmla="*/ 2147483647 h 1739"/>
                  <a:gd name="T52" fmla="*/ 2147483647 w 1515"/>
                  <a:gd name="T53" fmla="*/ 2147483647 h 1739"/>
                  <a:gd name="T54" fmla="*/ 2147483647 w 1515"/>
                  <a:gd name="T55" fmla="*/ 2147483647 h 1739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1515" h="1739">
                    <a:moveTo>
                      <a:pt x="209" y="1583"/>
                    </a:moveTo>
                    <a:lnTo>
                      <a:pt x="169" y="1627"/>
                    </a:lnTo>
                    <a:lnTo>
                      <a:pt x="135" y="1668"/>
                    </a:lnTo>
                    <a:lnTo>
                      <a:pt x="104" y="1705"/>
                    </a:lnTo>
                    <a:lnTo>
                      <a:pt x="77" y="1739"/>
                    </a:lnTo>
                    <a:lnTo>
                      <a:pt x="0" y="1739"/>
                    </a:lnTo>
                    <a:lnTo>
                      <a:pt x="0" y="0"/>
                    </a:lnTo>
                    <a:lnTo>
                      <a:pt x="17" y="3"/>
                    </a:lnTo>
                    <a:lnTo>
                      <a:pt x="41" y="5"/>
                    </a:lnTo>
                    <a:lnTo>
                      <a:pt x="73" y="8"/>
                    </a:lnTo>
                    <a:lnTo>
                      <a:pt x="111" y="8"/>
                    </a:lnTo>
                    <a:lnTo>
                      <a:pt x="224" y="0"/>
                    </a:lnTo>
                    <a:lnTo>
                      <a:pt x="224" y="1327"/>
                    </a:lnTo>
                    <a:lnTo>
                      <a:pt x="249" y="1327"/>
                    </a:lnTo>
                    <a:lnTo>
                      <a:pt x="1404" y="0"/>
                    </a:lnTo>
                    <a:lnTo>
                      <a:pt x="1515" y="0"/>
                    </a:lnTo>
                    <a:lnTo>
                      <a:pt x="1515" y="1739"/>
                    </a:lnTo>
                    <a:lnTo>
                      <a:pt x="1483" y="1736"/>
                    </a:lnTo>
                    <a:lnTo>
                      <a:pt x="1454" y="1733"/>
                    </a:lnTo>
                    <a:lnTo>
                      <a:pt x="1428" y="1731"/>
                    </a:lnTo>
                    <a:lnTo>
                      <a:pt x="1404" y="1731"/>
                    </a:lnTo>
                    <a:lnTo>
                      <a:pt x="1384" y="1731"/>
                    </a:lnTo>
                    <a:lnTo>
                      <a:pt x="1357" y="1733"/>
                    </a:lnTo>
                    <a:lnTo>
                      <a:pt x="1327" y="1736"/>
                    </a:lnTo>
                    <a:lnTo>
                      <a:pt x="1292" y="1739"/>
                    </a:lnTo>
                    <a:lnTo>
                      <a:pt x="1292" y="351"/>
                    </a:lnTo>
                    <a:lnTo>
                      <a:pt x="1266" y="351"/>
                    </a:lnTo>
                    <a:lnTo>
                      <a:pt x="209" y="1583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46" name="Freeform 13"/>
              <p:cNvSpPr>
                <a:spLocks/>
              </p:cNvSpPr>
              <p:nvPr userDrawn="1"/>
            </p:nvSpPr>
            <p:spPr bwMode="auto">
              <a:xfrm>
                <a:off x="7929015" y="1426547"/>
                <a:ext cx="68261" cy="77685"/>
              </a:xfrm>
              <a:custGeom>
                <a:avLst/>
                <a:gdLst>
                  <a:gd name="T0" fmla="*/ 2147483647 w 942"/>
                  <a:gd name="T1" fmla="*/ 2147483647 h 1081"/>
                  <a:gd name="T2" fmla="*/ 2147483647 w 942"/>
                  <a:gd name="T3" fmla="*/ 2147483647 h 1081"/>
                  <a:gd name="T4" fmla="*/ 2147483647 w 942"/>
                  <a:gd name="T5" fmla="*/ 2147483647 h 1081"/>
                  <a:gd name="T6" fmla="*/ 2147483647 w 942"/>
                  <a:gd name="T7" fmla="*/ 2147483647 h 1081"/>
                  <a:gd name="T8" fmla="*/ 1764804024 w 942"/>
                  <a:gd name="T9" fmla="*/ 2147483647 h 1081"/>
                  <a:gd name="T10" fmla="*/ 1323408761 w 942"/>
                  <a:gd name="T11" fmla="*/ 2147483647 h 1081"/>
                  <a:gd name="T12" fmla="*/ 0 w 942"/>
                  <a:gd name="T13" fmla="*/ 2147483647 h 1081"/>
                  <a:gd name="T14" fmla="*/ 0 w 942"/>
                  <a:gd name="T15" fmla="*/ 0 h 1081"/>
                  <a:gd name="T16" fmla="*/ 303267246 w 942"/>
                  <a:gd name="T17" fmla="*/ 53441603 h 1081"/>
                  <a:gd name="T18" fmla="*/ 716879413 w 942"/>
                  <a:gd name="T19" fmla="*/ 106516483 h 1081"/>
                  <a:gd name="T20" fmla="*/ 1240841719 w 942"/>
                  <a:gd name="T21" fmla="*/ 133237321 h 1081"/>
                  <a:gd name="T22" fmla="*/ 1902548780 w 942"/>
                  <a:gd name="T23" fmla="*/ 133237321 h 1081"/>
                  <a:gd name="T24" fmla="*/ 2147483647 w 942"/>
                  <a:gd name="T25" fmla="*/ 0 h 1081"/>
                  <a:gd name="T26" fmla="*/ 2147483647 w 942"/>
                  <a:gd name="T27" fmla="*/ 2147483647 h 1081"/>
                  <a:gd name="T28" fmla="*/ 2147483647 w 942"/>
                  <a:gd name="T29" fmla="*/ 2147483647 h 1081"/>
                  <a:gd name="T30" fmla="*/ 2147483647 w 942"/>
                  <a:gd name="T31" fmla="*/ 0 h 1081"/>
                  <a:gd name="T32" fmla="*/ 2147483647 w 942"/>
                  <a:gd name="T33" fmla="*/ 0 h 1081"/>
                  <a:gd name="T34" fmla="*/ 2147483647 w 942"/>
                  <a:gd name="T35" fmla="*/ 2147483647 h 1081"/>
                  <a:gd name="T36" fmla="*/ 2147483647 w 942"/>
                  <a:gd name="T37" fmla="*/ 2147483647 h 1081"/>
                  <a:gd name="T38" fmla="*/ 2147483647 w 942"/>
                  <a:gd name="T39" fmla="*/ 2147483647 h 1081"/>
                  <a:gd name="T40" fmla="*/ 2147483647 w 942"/>
                  <a:gd name="T41" fmla="*/ 2147483647 h 1081"/>
                  <a:gd name="T42" fmla="*/ 2147483647 w 942"/>
                  <a:gd name="T43" fmla="*/ 2147483647 h 1081"/>
                  <a:gd name="T44" fmla="*/ 2147483647 w 942"/>
                  <a:gd name="T45" fmla="*/ 2147483647 h 1081"/>
                  <a:gd name="T46" fmla="*/ 2147483647 w 942"/>
                  <a:gd name="T47" fmla="*/ 2147483647 h 1081"/>
                  <a:gd name="T48" fmla="*/ 2147483647 w 942"/>
                  <a:gd name="T49" fmla="*/ 2147483647 h 1081"/>
                  <a:gd name="T50" fmla="*/ 2147483647 w 942"/>
                  <a:gd name="T51" fmla="*/ 2147483647 h 1081"/>
                  <a:gd name="T52" fmla="*/ 2147483647 w 942"/>
                  <a:gd name="T53" fmla="*/ 2147483647 h 1081"/>
                  <a:gd name="T54" fmla="*/ 2147483647 w 942"/>
                  <a:gd name="T55" fmla="*/ 2147483647 h 1081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942" h="1081">
                    <a:moveTo>
                      <a:pt x="786" y="218"/>
                    </a:moveTo>
                    <a:lnTo>
                      <a:pt x="129" y="985"/>
                    </a:lnTo>
                    <a:lnTo>
                      <a:pt x="105" y="1011"/>
                    </a:lnTo>
                    <a:lnTo>
                      <a:pt x="84" y="1037"/>
                    </a:lnTo>
                    <a:lnTo>
                      <a:pt x="64" y="1060"/>
                    </a:lnTo>
                    <a:lnTo>
                      <a:pt x="48" y="1081"/>
                    </a:lnTo>
                    <a:lnTo>
                      <a:pt x="0" y="1081"/>
                    </a:lnTo>
                    <a:lnTo>
                      <a:pt x="0" y="0"/>
                    </a:lnTo>
                    <a:lnTo>
                      <a:pt x="11" y="2"/>
                    </a:lnTo>
                    <a:lnTo>
                      <a:pt x="26" y="4"/>
                    </a:lnTo>
                    <a:lnTo>
                      <a:pt x="45" y="5"/>
                    </a:lnTo>
                    <a:lnTo>
                      <a:pt x="69" y="5"/>
                    </a:lnTo>
                    <a:lnTo>
                      <a:pt x="138" y="0"/>
                    </a:lnTo>
                    <a:lnTo>
                      <a:pt x="138" y="826"/>
                    </a:lnTo>
                    <a:lnTo>
                      <a:pt x="156" y="826"/>
                    </a:lnTo>
                    <a:lnTo>
                      <a:pt x="872" y="0"/>
                    </a:lnTo>
                    <a:lnTo>
                      <a:pt x="942" y="0"/>
                    </a:lnTo>
                    <a:lnTo>
                      <a:pt x="942" y="1081"/>
                    </a:lnTo>
                    <a:lnTo>
                      <a:pt x="922" y="1078"/>
                    </a:lnTo>
                    <a:lnTo>
                      <a:pt x="904" y="1077"/>
                    </a:lnTo>
                    <a:lnTo>
                      <a:pt x="887" y="1076"/>
                    </a:lnTo>
                    <a:lnTo>
                      <a:pt x="872" y="1076"/>
                    </a:lnTo>
                    <a:lnTo>
                      <a:pt x="859" y="1076"/>
                    </a:lnTo>
                    <a:lnTo>
                      <a:pt x="843" y="1077"/>
                    </a:lnTo>
                    <a:lnTo>
                      <a:pt x="824" y="1078"/>
                    </a:lnTo>
                    <a:lnTo>
                      <a:pt x="803" y="1081"/>
                    </a:lnTo>
                    <a:lnTo>
                      <a:pt x="803" y="218"/>
                    </a:lnTo>
                    <a:lnTo>
                      <a:pt x="786" y="218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47" name="Freeform 14"/>
              <p:cNvSpPr>
                <a:spLocks/>
              </p:cNvSpPr>
              <p:nvPr userDrawn="1"/>
            </p:nvSpPr>
            <p:spPr bwMode="auto">
              <a:xfrm>
                <a:off x="7841702" y="1426547"/>
                <a:ext cx="68262" cy="77685"/>
              </a:xfrm>
              <a:custGeom>
                <a:avLst/>
                <a:gdLst>
                  <a:gd name="T0" fmla="*/ 2147483647 w 940"/>
                  <a:gd name="T1" fmla="*/ 2147483647 h 1081"/>
                  <a:gd name="T2" fmla="*/ 2147483647 w 940"/>
                  <a:gd name="T3" fmla="*/ 2147483647 h 1081"/>
                  <a:gd name="T4" fmla="*/ 2147483647 w 940"/>
                  <a:gd name="T5" fmla="*/ 2147483647 h 1081"/>
                  <a:gd name="T6" fmla="*/ 1752044299 w 940"/>
                  <a:gd name="T7" fmla="*/ 2147483647 h 1081"/>
                  <a:gd name="T8" fmla="*/ 1307041780 w 940"/>
                  <a:gd name="T9" fmla="*/ 2147483647 h 1081"/>
                  <a:gd name="T10" fmla="*/ 0 w 940"/>
                  <a:gd name="T11" fmla="*/ 2147483647 h 1081"/>
                  <a:gd name="T12" fmla="*/ 0 w 940"/>
                  <a:gd name="T13" fmla="*/ 0 h 1081"/>
                  <a:gd name="T14" fmla="*/ 278031634 w 940"/>
                  <a:gd name="T15" fmla="*/ 53441603 h 1081"/>
                  <a:gd name="T16" fmla="*/ 695073748 w 940"/>
                  <a:gd name="T17" fmla="*/ 106516483 h 1081"/>
                  <a:gd name="T18" fmla="*/ 1223556409 w 940"/>
                  <a:gd name="T19" fmla="*/ 133237321 h 1081"/>
                  <a:gd name="T20" fmla="*/ 1863099747 w 940"/>
                  <a:gd name="T21" fmla="*/ 133237321 h 1081"/>
                  <a:gd name="T22" fmla="*/ 2147483647 w 940"/>
                  <a:gd name="T23" fmla="*/ 0 h 1081"/>
                  <a:gd name="T24" fmla="*/ 2147483647 w 940"/>
                  <a:gd name="T25" fmla="*/ 2147483647 h 1081"/>
                  <a:gd name="T26" fmla="*/ 2147483647 w 940"/>
                  <a:gd name="T27" fmla="*/ 2147483647 h 1081"/>
                  <a:gd name="T28" fmla="*/ 2147483647 w 940"/>
                  <a:gd name="T29" fmla="*/ 0 h 1081"/>
                  <a:gd name="T30" fmla="*/ 2147483647 w 940"/>
                  <a:gd name="T31" fmla="*/ 0 h 1081"/>
                  <a:gd name="T32" fmla="*/ 2147483647 w 940"/>
                  <a:gd name="T33" fmla="*/ 2147483647 h 1081"/>
                  <a:gd name="T34" fmla="*/ 2147483647 w 940"/>
                  <a:gd name="T35" fmla="*/ 2147483647 h 1081"/>
                  <a:gd name="T36" fmla="*/ 2147483647 w 940"/>
                  <a:gd name="T37" fmla="*/ 2147483647 h 1081"/>
                  <a:gd name="T38" fmla="*/ 2147483647 w 940"/>
                  <a:gd name="T39" fmla="*/ 2147483647 h 1081"/>
                  <a:gd name="T40" fmla="*/ 2147483647 w 940"/>
                  <a:gd name="T41" fmla="*/ 2147483647 h 1081"/>
                  <a:gd name="T42" fmla="*/ 2147483647 w 940"/>
                  <a:gd name="T43" fmla="*/ 2147483647 h 1081"/>
                  <a:gd name="T44" fmla="*/ 2147483647 w 940"/>
                  <a:gd name="T45" fmla="*/ 2147483647 h 1081"/>
                  <a:gd name="T46" fmla="*/ 2147483647 w 940"/>
                  <a:gd name="T47" fmla="*/ 2147483647 h 1081"/>
                  <a:gd name="T48" fmla="*/ 2147483647 w 940"/>
                  <a:gd name="T49" fmla="*/ 2147483647 h 1081"/>
                  <a:gd name="T50" fmla="*/ 2147483647 w 940"/>
                  <a:gd name="T51" fmla="*/ 2147483647 h 1081"/>
                  <a:gd name="T52" fmla="*/ 2147483647 w 940"/>
                  <a:gd name="T53" fmla="*/ 2147483647 h 1081"/>
                  <a:gd name="T54" fmla="*/ 2147483647 w 940"/>
                  <a:gd name="T55" fmla="*/ 2147483647 h 1081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940" h="1081">
                    <a:moveTo>
                      <a:pt x="129" y="985"/>
                    </a:moveTo>
                    <a:lnTo>
                      <a:pt x="104" y="1011"/>
                    </a:lnTo>
                    <a:lnTo>
                      <a:pt x="82" y="1037"/>
                    </a:lnTo>
                    <a:lnTo>
                      <a:pt x="63" y="1060"/>
                    </a:lnTo>
                    <a:lnTo>
                      <a:pt x="47" y="1081"/>
                    </a:lnTo>
                    <a:lnTo>
                      <a:pt x="0" y="1081"/>
                    </a:lnTo>
                    <a:lnTo>
                      <a:pt x="0" y="0"/>
                    </a:lnTo>
                    <a:lnTo>
                      <a:pt x="10" y="2"/>
                    </a:lnTo>
                    <a:lnTo>
                      <a:pt x="25" y="4"/>
                    </a:lnTo>
                    <a:lnTo>
                      <a:pt x="44" y="5"/>
                    </a:lnTo>
                    <a:lnTo>
                      <a:pt x="67" y="5"/>
                    </a:lnTo>
                    <a:lnTo>
                      <a:pt x="138" y="0"/>
                    </a:lnTo>
                    <a:lnTo>
                      <a:pt x="138" y="826"/>
                    </a:lnTo>
                    <a:lnTo>
                      <a:pt x="154" y="826"/>
                    </a:lnTo>
                    <a:lnTo>
                      <a:pt x="872" y="0"/>
                    </a:lnTo>
                    <a:lnTo>
                      <a:pt x="940" y="0"/>
                    </a:lnTo>
                    <a:lnTo>
                      <a:pt x="940" y="1081"/>
                    </a:lnTo>
                    <a:lnTo>
                      <a:pt x="920" y="1078"/>
                    </a:lnTo>
                    <a:lnTo>
                      <a:pt x="903" y="1077"/>
                    </a:lnTo>
                    <a:lnTo>
                      <a:pt x="886" y="1076"/>
                    </a:lnTo>
                    <a:lnTo>
                      <a:pt x="872" y="1076"/>
                    </a:lnTo>
                    <a:lnTo>
                      <a:pt x="859" y="1076"/>
                    </a:lnTo>
                    <a:lnTo>
                      <a:pt x="843" y="1077"/>
                    </a:lnTo>
                    <a:lnTo>
                      <a:pt x="824" y="1078"/>
                    </a:lnTo>
                    <a:lnTo>
                      <a:pt x="801" y="1081"/>
                    </a:lnTo>
                    <a:lnTo>
                      <a:pt x="801" y="218"/>
                    </a:lnTo>
                    <a:lnTo>
                      <a:pt x="786" y="218"/>
                    </a:lnTo>
                    <a:lnTo>
                      <a:pt x="129" y="985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48" name="Freeform 15"/>
              <p:cNvSpPr>
                <a:spLocks/>
              </p:cNvSpPr>
              <p:nvPr userDrawn="1"/>
            </p:nvSpPr>
            <p:spPr bwMode="auto">
              <a:xfrm>
                <a:off x="7754391" y="1426547"/>
                <a:ext cx="73024" cy="82440"/>
              </a:xfrm>
              <a:custGeom>
                <a:avLst/>
                <a:gdLst>
                  <a:gd name="T0" fmla="*/ 2147483647 w 1022"/>
                  <a:gd name="T1" fmla="*/ 2147483647 h 1146"/>
                  <a:gd name="T2" fmla="*/ 2147483647 w 1022"/>
                  <a:gd name="T3" fmla="*/ 2147483647 h 1146"/>
                  <a:gd name="T4" fmla="*/ 2147483647 w 1022"/>
                  <a:gd name="T5" fmla="*/ 0 h 1146"/>
                  <a:gd name="T6" fmla="*/ 2147483647 w 1022"/>
                  <a:gd name="T7" fmla="*/ 26801129 h 1146"/>
                  <a:gd name="T8" fmla="*/ 2147483647 w 1022"/>
                  <a:gd name="T9" fmla="*/ 53607365 h 1146"/>
                  <a:gd name="T10" fmla="*/ 2147483647 w 1022"/>
                  <a:gd name="T11" fmla="*/ 80408494 h 1146"/>
                  <a:gd name="T12" fmla="*/ 2147483647 w 1022"/>
                  <a:gd name="T13" fmla="*/ 80408494 h 1146"/>
                  <a:gd name="T14" fmla="*/ 2147483647 w 1022"/>
                  <a:gd name="T15" fmla="*/ 80408494 h 1146"/>
                  <a:gd name="T16" fmla="*/ 2147483647 w 1022"/>
                  <a:gd name="T17" fmla="*/ 53607365 h 1146"/>
                  <a:gd name="T18" fmla="*/ 2147483647 w 1022"/>
                  <a:gd name="T19" fmla="*/ 26801129 h 1146"/>
                  <a:gd name="T20" fmla="*/ 2147483647 w 1022"/>
                  <a:gd name="T21" fmla="*/ 0 h 1146"/>
                  <a:gd name="T22" fmla="*/ 2147483647 w 1022"/>
                  <a:gd name="T23" fmla="*/ 2147483647 h 1146"/>
                  <a:gd name="T24" fmla="*/ 2147483647 w 1022"/>
                  <a:gd name="T25" fmla="*/ 2147483647 h 1146"/>
                  <a:gd name="T26" fmla="*/ 2147483647 w 1022"/>
                  <a:gd name="T27" fmla="*/ 2147483647 h 1146"/>
                  <a:gd name="T28" fmla="*/ 2147483647 w 1022"/>
                  <a:gd name="T29" fmla="*/ 2147483647 h 1146"/>
                  <a:gd name="T30" fmla="*/ 2147483647 w 1022"/>
                  <a:gd name="T31" fmla="*/ 2147483647 h 1146"/>
                  <a:gd name="T32" fmla="*/ 2147483647 w 1022"/>
                  <a:gd name="T33" fmla="*/ 2147483647 h 1146"/>
                  <a:gd name="T34" fmla="*/ 2147483647 w 1022"/>
                  <a:gd name="T35" fmla="*/ 2147483647 h 1146"/>
                  <a:gd name="T36" fmla="*/ 2147483647 w 1022"/>
                  <a:gd name="T37" fmla="*/ 2147483647 h 1146"/>
                  <a:gd name="T38" fmla="*/ 2147483647 w 1022"/>
                  <a:gd name="T39" fmla="*/ 2147483647 h 1146"/>
                  <a:gd name="T40" fmla="*/ 2147483647 w 1022"/>
                  <a:gd name="T41" fmla="*/ 2147483647 h 1146"/>
                  <a:gd name="T42" fmla="*/ 2147483647 w 1022"/>
                  <a:gd name="T43" fmla="*/ 2147483647 h 1146"/>
                  <a:gd name="T44" fmla="*/ 2147483647 w 1022"/>
                  <a:gd name="T45" fmla="*/ 2147483647 h 1146"/>
                  <a:gd name="T46" fmla="*/ 2147483647 w 1022"/>
                  <a:gd name="T47" fmla="*/ 2147483647 h 1146"/>
                  <a:gd name="T48" fmla="*/ 2147483647 w 1022"/>
                  <a:gd name="T49" fmla="*/ 2147483647 h 1146"/>
                  <a:gd name="T50" fmla="*/ 2147483647 w 1022"/>
                  <a:gd name="T51" fmla="*/ 2147483647 h 1146"/>
                  <a:gd name="T52" fmla="*/ 2147483647 w 1022"/>
                  <a:gd name="T53" fmla="*/ 2147483647 h 1146"/>
                  <a:gd name="T54" fmla="*/ 2147483647 w 1022"/>
                  <a:gd name="T55" fmla="*/ 2147483647 h 1146"/>
                  <a:gd name="T56" fmla="*/ 2147483647 w 1022"/>
                  <a:gd name="T57" fmla="*/ 2147483647 h 1146"/>
                  <a:gd name="T58" fmla="*/ 2147483647 w 1022"/>
                  <a:gd name="T59" fmla="*/ 2147483647 h 1146"/>
                  <a:gd name="T60" fmla="*/ 2147483647 w 1022"/>
                  <a:gd name="T61" fmla="*/ 2147483647 h 1146"/>
                  <a:gd name="T62" fmla="*/ 2147483647 w 1022"/>
                  <a:gd name="T63" fmla="*/ 2147483647 h 1146"/>
                  <a:gd name="T64" fmla="*/ 2147483647 w 1022"/>
                  <a:gd name="T65" fmla="*/ 2147483647 h 1146"/>
                  <a:gd name="T66" fmla="*/ 2147483647 w 1022"/>
                  <a:gd name="T67" fmla="*/ 2147483647 h 1146"/>
                  <a:gd name="T68" fmla="*/ 2147483647 w 1022"/>
                  <a:gd name="T69" fmla="*/ 2147483647 h 1146"/>
                  <a:gd name="T70" fmla="*/ 2147483647 w 1022"/>
                  <a:gd name="T71" fmla="*/ 2147483647 h 1146"/>
                  <a:gd name="T72" fmla="*/ 2147483647 w 1022"/>
                  <a:gd name="T73" fmla="*/ 2147483647 h 1146"/>
                  <a:gd name="T74" fmla="*/ 2147483647 w 1022"/>
                  <a:gd name="T75" fmla="*/ 2147483647 h 1146"/>
                  <a:gd name="T76" fmla="*/ 2147483647 w 1022"/>
                  <a:gd name="T77" fmla="*/ 2147483647 h 1146"/>
                  <a:gd name="T78" fmla="*/ 2147483647 w 1022"/>
                  <a:gd name="T79" fmla="*/ 2147483647 h 1146"/>
                  <a:gd name="T80" fmla="*/ 2147483647 w 1022"/>
                  <a:gd name="T81" fmla="*/ 2147483647 h 1146"/>
                  <a:gd name="T82" fmla="*/ 2147483647 w 1022"/>
                  <a:gd name="T83" fmla="*/ 2147483647 h 1146"/>
                  <a:gd name="T84" fmla="*/ 2147483647 w 1022"/>
                  <a:gd name="T85" fmla="*/ 2147483647 h 1146"/>
                  <a:gd name="T86" fmla="*/ 2147483647 w 1022"/>
                  <a:gd name="T87" fmla="*/ 2147483647 h 1146"/>
                  <a:gd name="T88" fmla="*/ 2147483647 w 1022"/>
                  <a:gd name="T89" fmla="*/ 2147483647 h 1146"/>
                  <a:gd name="T90" fmla="*/ 2147483647 w 1022"/>
                  <a:gd name="T91" fmla="*/ 2147483647 h 1146"/>
                  <a:gd name="T92" fmla="*/ 2147483647 w 1022"/>
                  <a:gd name="T93" fmla="*/ 2147483647 h 1146"/>
                  <a:gd name="T94" fmla="*/ 2147483647 w 1022"/>
                  <a:gd name="T95" fmla="*/ 2147483647 h 1146"/>
                  <a:gd name="T96" fmla="*/ 2147483647 w 1022"/>
                  <a:gd name="T97" fmla="*/ 2147483647 h 1146"/>
                  <a:gd name="T98" fmla="*/ 2147483647 w 1022"/>
                  <a:gd name="T99" fmla="*/ 2147483647 h 1146"/>
                  <a:gd name="T100" fmla="*/ 1563859405 w 1022"/>
                  <a:gd name="T101" fmla="*/ 2147483647 h 1146"/>
                  <a:gd name="T102" fmla="*/ 808010631 w 1022"/>
                  <a:gd name="T103" fmla="*/ 2147483647 h 1146"/>
                  <a:gd name="T104" fmla="*/ 0 w 1022"/>
                  <a:gd name="T105" fmla="*/ 2147483647 h 1146"/>
                  <a:gd name="T106" fmla="*/ 0 w 1022"/>
                  <a:gd name="T107" fmla="*/ 0 h 1146"/>
                  <a:gd name="T108" fmla="*/ 416957680 w 1022"/>
                  <a:gd name="T109" fmla="*/ 26801129 h 1146"/>
                  <a:gd name="T110" fmla="*/ 860177562 w 1022"/>
                  <a:gd name="T111" fmla="*/ 53607365 h 1146"/>
                  <a:gd name="T112" fmla="*/ 1329297100 w 1022"/>
                  <a:gd name="T113" fmla="*/ 80408494 h 1146"/>
                  <a:gd name="T114" fmla="*/ 1798421710 w 1022"/>
                  <a:gd name="T115" fmla="*/ 80408494 h 1146"/>
                  <a:gd name="T116" fmla="*/ 2147483647 w 1022"/>
                  <a:gd name="T117" fmla="*/ 80408494 h 1146"/>
                  <a:gd name="T118" fmla="*/ 2147483647 w 1022"/>
                  <a:gd name="T119" fmla="*/ 53607365 h 1146"/>
                  <a:gd name="T120" fmla="*/ 2147483647 w 1022"/>
                  <a:gd name="T121" fmla="*/ 26801129 h 1146"/>
                  <a:gd name="T122" fmla="*/ 2147483647 w 1022"/>
                  <a:gd name="T123" fmla="*/ 0 h 1146"/>
                  <a:gd name="T124" fmla="*/ 2147483647 w 1022"/>
                  <a:gd name="T125" fmla="*/ 2147483647 h 114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0" t="0" r="r" b="b"/>
                <a:pathLst>
                  <a:path w="1022" h="1146">
                    <a:moveTo>
                      <a:pt x="139" y="1003"/>
                    </a:moveTo>
                    <a:lnTo>
                      <a:pt x="794" y="1003"/>
                    </a:lnTo>
                    <a:lnTo>
                      <a:pt x="794" y="0"/>
                    </a:lnTo>
                    <a:lnTo>
                      <a:pt x="809" y="1"/>
                    </a:lnTo>
                    <a:lnTo>
                      <a:pt x="826" y="2"/>
                    </a:lnTo>
                    <a:lnTo>
                      <a:pt x="844" y="3"/>
                    </a:lnTo>
                    <a:lnTo>
                      <a:pt x="864" y="3"/>
                    </a:lnTo>
                    <a:lnTo>
                      <a:pt x="880" y="3"/>
                    </a:lnTo>
                    <a:lnTo>
                      <a:pt x="897" y="2"/>
                    </a:lnTo>
                    <a:lnTo>
                      <a:pt x="915" y="1"/>
                    </a:lnTo>
                    <a:lnTo>
                      <a:pt x="933" y="0"/>
                    </a:lnTo>
                    <a:lnTo>
                      <a:pt x="933" y="1003"/>
                    </a:lnTo>
                    <a:lnTo>
                      <a:pt x="1022" y="1003"/>
                    </a:lnTo>
                    <a:lnTo>
                      <a:pt x="1018" y="1037"/>
                    </a:lnTo>
                    <a:lnTo>
                      <a:pt x="1017" y="1065"/>
                    </a:lnTo>
                    <a:lnTo>
                      <a:pt x="1018" y="1082"/>
                    </a:lnTo>
                    <a:lnTo>
                      <a:pt x="1019" y="1116"/>
                    </a:lnTo>
                    <a:lnTo>
                      <a:pt x="1022" y="1146"/>
                    </a:lnTo>
                    <a:lnTo>
                      <a:pt x="1007" y="1146"/>
                    </a:lnTo>
                    <a:lnTo>
                      <a:pt x="1002" y="1138"/>
                    </a:lnTo>
                    <a:lnTo>
                      <a:pt x="996" y="1131"/>
                    </a:lnTo>
                    <a:lnTo>
                      <a:pt x="989" y="1124"/>
                    </a:lnTo>
                    <a:lnTo>
                      <a:pt x="982" y="1117"/>
                    </a:lnTo>
                    <a:lnTo>
                      <a:pt x="974" y="1112"/>
                    </a:lnTo>
                    <a:lnTo>
                      <a:pt x="966" y="1108"/>
                    </a:lnTo>
                    <a:lnTo>
                      <a:pt x="956" y="1104"/>
                    </a:lnTo>
                    <a:lnTo>
                      <a:pt x="947" y="1099"/>
                    </a:lnTo>
                    <a:lnTo>
                      <a:pt x="936" y="1096"/>
                    </a:lnTo>
                    <a:lnTo>
                      <a:pt x="926" y="1093"/>
                    </a:lnTo>
                    <a:lnTo>
                      <a:pt x="914" y="1091"/>
                    </a:lnTo>
                    <a:lnTo>
                      <a:pt x="901" y="1088"/>
                    </a:lnTo>
                    <a:lnTo>
                      <a:pt x="890" y="1085"/>
                    </a:lnTo>
                    <a:lnTo>
                      <a:pt x="877" y="1083"/>
                    </a:lnTo>
                    <a:lnTo>
                      <a:pt x="865" y="1083"/>
                    </a:lnTo>
                    <a:lnTo>
                      <a:pt x="854" y="1082"/>
                    </a:lnTo>
                    <a:lnTo>
                      <a:pt x="692" y="1079"/>
                    </a:lnTo>
                    <a:lnTo>
                      <a:pt x="465" y="1079"/>
                    </a:lnTo>
                    <a:lnTo>
                      <a:pt x="428" y="1079"/>
                    </a:lnTo>
                    <a:lnTo>
                      <a:pt x="392" y="1079"/>
                    </a:lnTo>
                    <a:lnTo>
                      <a:pt x="358" y="1079"/>
                    </a:lnTo>
                    <a:lnTo>
                      <a:pt x="326" y="1079"/>
                    </a:lnTo>
                    <a:lnTo>
                      <a:pt x="296" y="1080"/>
                    </a:lnTo>
                    <a:lnTo>
                      <a:pt x="268" y="1080"/>
                    </a:lnTo>
                    <a:lnTo>
                      <a:pt x="241" y="1080"/>
                    </a:lnTo>
                    <a:lnTo>
                      <a:pt x="217" y="1080"/>
                    </a:lnTo>
                    <a:lnTo>
                      <a:pt x="193" y="1080"/>
                    </a:lnTo>
                    <a:lnTo>
                      <a:pt x="168" y="1081"/>
                    </a:lnTo>
                    <a:lnTo>
                      <a:pt x="143" y="1081"/>
                    </a:lnTo>
                    <a:lnTo>
                      <a:pt x="116" y="1082"/>
                    </a:lnTo>
                    <a:lnTo>
                      <a:pt x="89" y="1082"/>
                    </a:lnTo>
                    <a:lnTo>
                      <a:pt x="60" y="1083"/>
                    </a:lnTo>
                    <a:lnTo>
                      <a:pt x="31" y="1083"/>
                    </a:lnTo>
                    <a:lnTo>
                      <a:pt x="0" y="1084"/>
                    </a:lnTo>
                    <a:lnTo>
                      <a:pt x="0" y="0"/>
                    </a:lnTo>
                    <a:lnTo>
                      <a:pt x="16" y="1"/>
                    </a:lnTo>
                    <a:lnTo>
                      <a:pt x="33" y="2"/>
                    </a:lnTo>
                    <a:lnTo>
                      <a:pt x="51" y="3"/>
                    </a:lnTo>
                    <a:lnTo>
                      <a:pt x="69" y="3"/>
                    </a:lnTo>
                    <a:lnTo>
                      <a:pt x="87" y="3"/>
                    </a:lnTo>
                    <a:lnTo>
                      <a:pt x="104" y="2"/>
                    </a:lnTo>
                    <a:lnTo>
                      <a:pt x="121" y="1"/>
                    </a:lnTo>
                    <a:lnTo>
                      <a:pt x="139" y="0"/>
                    </a:lnTo>
                    <a:lnTo>
                      <a:pt x="139" y="1003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49" name="Freeform 16"/>
              <p:cNvSpPr>
                <a:spLocks noEditPoints="1"/>
              </p:cNvSpPr>
              <p:nvPr userDrawn="1"/>
            </p:nvSpPr>
            <p:spPr bwMode="auto">
              <a:xfrm>
                <a:off x="7670254" y="1424962"/>
                <a:ext cx="73024" cy="79269"/>
              </a:xfrm>
              <a:custGeom>
                <a:avLst/>
                <a:gdLst>
                  <a:gd name="T0" fmla="*/ 0 w 1001"/>
                  <a:gd name="T1" fmla="*/ 2147483647 h 1103"/>
                  <a:gd name="T2" fmla="*/ 2147483647 w 1001"/>
                  <a:gd name="T3" fmla="*/ 0 h 1103"/>
                  <a:gd name="T4" fmla="*/ 2147483647 w 1001"/>
                  <a:gd name="T5" fmla="*/ 0 h 1103"/>
                  <a:gd name="T6" fmla="*/ 2147483647 w 1001"/>
                  <a:gd name="T7" fmla="*/ 2147483647 h 1103"/>
                  <a:gd name="T8" fmla="*/ 2147483647 w 1001"/>
                  <a:gd name="T9" fmla="*/ 2147483647 h 1103"/>
                  <a:gd name="T10" fmla="*/ 2147483647 w 1001"/>
                  <a:gd name="T11" fmla="*/ 2147483647 h 1103"/>
                  <a:gd name="T12" fmla="*/ 2147483647 w 1001"/>
                  <a:gd name="T13" fmla="*/ 2147483647 h 1103"/>
                  <a:gd name="T14" fmla="*/ 2147483647 w 1001"/>
                  <a:gd name="T15" fmla="*/ 2147483647 h 1103"/>
                  <a:gd name="T16" fmla="*/ 2147483647 w 1001"/>
                  <a:gd name="T17" fmla="*/ 2147483647 h 1103"/>
                  <a:gd name="T18" fmla="*/ 2147483647 w 1001"/>
                  <a:gd name="T19" fmla="*/ 2147483647 h 1103"/>
                  <a:gd name="T20" fmla="*/ 2147483647 w 1001"/>
                  <a:gd name="T21" fmla="*/ 2147483647 h 1103"/>
                  <a:gd name="T22" fmla="*/ 2147483647 w 1001"/>
                  <a:gd name="T23" fmla="*/ 2147483647 h 1103"/>
                  <a:gd name="T24" fmla="*/ 2147483647 w 1001"/>
                  <a:gd name="T25" fmla="*/ 2147483647 h 1103"/>
                  <a:gd name="T26" fmla="*/ 2147483647 w 1001"/>
                  <a:gd name="T27" fmla="*/ 2147483647 h 1103"/>
                  <a:gd name="T28" fmla="*/ 2147483647 w 1001"/>
                  <a:gd name="T29" fmla="*/ 2147483647 h 1103"/>
                  <a:gd name="T30" fmla="*/ 2147483647 w 1001"/>
                  <a:gd name="T31" fmla="*/ 2147483647 h 1103"/>
                  <a:gd name="T32" fmla="*/ 2147483647 w 1001"/>
                  <a:gd name="T33" fmla="*/ 2147483647 h 1103"/>
                  <a:gd name="T34" fmla="*/ 2147483647 w 1001"/>
                  <a:gd name="T35" fmla="*/ 2147483647 h 1103"/>
                  <a:gd name="T36" fmla="*/ 2147483647 w 1001"/>
                  <a:gd name="T37" fmla="*/ 2147483647 h 1103"/>
                  <a:gd name="T38" fmla="*/ 2147483647 w 1001"/>
                  <a:gd name="T39" fmla="*/ 2147483647 h 1103"/>
                  <a:gd name="T40" fmla="*/ 2147483647 w 1001"/>
                  <a:gd name="T41" fmla="*/ 2147483647 h 1103"/>
                  <a:gd name="T42" fmla="*/ 2147483647 w 1001"/>
                  <a:gd name="T43" fmla="*/ 2147483647 h 1103"/>
                  <a:gd name="T44" fmla="*/ 2147483647 w 1001"/>
                  <a:gd name="T45" fmla="*/ 2147483647 h 1103"/>
                  <a:gd name="T46" fmla="*/ 2147483647 w 1001"/>
                  <a:gd name="T47" fmla="*/ 2147483647 h 1103"/>
                  <a:gd name="T48" fmla="*/ 2147483647 w 1001"/>
                  <a:gd name="T49" fmla="*/ 2147483647 h 1103"/>
                  <a:gd name="T50" fmla="*/ 2147483647 w 1001"/>
                  <a:gd name="T51" fmla="*/ 2147483647 h 1103"/>
                  <a:gd name="T52" fmla="*/ 2147483647 w 1001"/>
                  <a:gd name="T53" fmla="*/ 2147483647 h 1103"/>
                  <a:gd name="T54" fmla="*/ 2147483647 w 1001"/>
                  <a:gd name="T55" fmla="*/ 2147483647 h 1103"/>
                  <a:gd name="T56" fmla="*/ 2147483647 w 1001"/>
                  <a:gd name="T57" fmla="*/ 2147483647 h 1103"/>
                  <a:gd name="T58" fmla="*/ 2147483647 w 1001"/>
                  <a:gd name="T59" fmla="*/ 2147483647 h 1103"/>
                  <a:gd name="T60" fmla="*/ 2147483647 w 1001"/>
                  <a:gd name="T61" fmla="*/ 2147483647 h 1103"/>
                  <a:gd name="T62" fmla="*/ 2147483647 w 1001"/>
                  <a:gd name="T63" fmla="*/ 2147483647 h 1103"/>
                  <a:gd name="T64" fmla="*/ 2147483647 w 1001"/>
                  <a:gd name="T65" fmla="*/ 2147483647 h 1103"/>
                  <a:gd name="T66" fmla="*/ 2147483647 w 1001"/>
                  <a:gd name="T67" fmla="*/ 2147483647 h 1103"/>
                  <a:gd name="T68" fmla="*/ 2147483647 w 1001"/>
                  <a:gd name="T69" fmla="*/ 2147483647 h 1103"/>
                  <a:gd name="T70" fmla="*/ 2124032382 w 1001"/>
                  <a:gd name="T71" fmla="*/ 2147483647 h 1103"/>
                  <a:gd name="T72" fmla="*/ 1585939536 w 1001"/>
                  <a:gd name="T73" fmla="*/ 2147483647 h 1103"/>
                  <a:gd name="T74" fmla="*/ 1104529801 w 1001"/>
                  <a:gd name="T75" fmla="*/ 2147483647 h 1103"/>
                  <a:gd name="T76" fmla="*/ 651458995 w 1001"/>
                  <a:gd name="T77" fmla="*/ 2147483647 h 1103"/>
                  <a:gd name="T78" fmla="*/ 0 w 1001"/>
                  <a:gd name="T79" fmla="*/ 2147483647 h 1103"/>
                  <a:gd name="T80" fmla="*/ 2147483647 w 1001"/>
                  <a:gd name="T81" fmla="*/ 2147483647 h 1103"/>
                  <a:gd name="T82" fmla="*/ 2147483647 w 1001"/>
                  <a:gd name="T83" fmla="*/ 2147483647 h 1103"/>
                  <a:gd name="T84" fmla="*/ 2147483647 w 1001"/>
                  <a:gd name="T85" fmla="*/ 2147483647 h 1103"/>
                  <a:gd name="T86" fmla="*/ 2147483647 w 1001"/>
                  <a:gd name="T87" fmla="*/ 2147483647 h 1103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1001" h="1103">
                    <a:moveTo>
                      <a:pt x="0" y="1103"/>
                    </a:moveTo>
                    <a:lnTo>
                      <a:pt x="493" y="0"/>
                    </a:lnTo>
                    <a:lnTo>
                      <a:pt x="528" y="0"/>
                    </a:lnTo>
                    <a:lnTo>
                      <a:pt x="1001" y="1103"/>
                    </a:lnTo>
                    <a:lnTo>
                      <a:pt x="968" y="1100"/>
                    </a:lnTo>
                    <a:lnTo>
                      <a:pt x="959" y="1100"/>
                    </a:lnTo>
                    <a:lnTo>
                      <a:pt x="954" y="1100"/>
                    </a:lnTo>
                    <a:lnTo>
                      <a:pt x="945" y="1099"/>
                    </a:lnTo>
                    <a:lnTo>
                      <a:pt x="920" y="1098"/>
                    </a:lnTo>
                    <a:lnTo>
                      <a:pt x="894" y="1098"/>
                    </a:lnTo>
                    <a:lnTo>
                      <a:pt x="871" y="1099"/>
                    </a:lnTo>
                    <a:lnTo>
                      <a:pt x="836" y="1103"/>
                    </a:lnTo>
                    <a:lnTo>
                      <a:pt x="820" y="1057"/>
                    </a:lnTo>
                    <a:lnTo>
                      <a:pt x="805" y="1016"/>
                    </a:lnTo>
                    <a:lnTo>
                      <a:pt x="794" y="983"/>
                    </a:lnTo>
                    <a:lnTo>
                      <a:pt x="784" y="957"/>
                    </a:lnTo>
                    <a:lnTo>
                      <a:pt x="778" y="940"/>
                    </a:lnTo>
                    <a:lnTo>
                      <a:pt x="771" y="922"/>
                    </a:lnTo>
                    <a:lnTo>
                      <a:pt x="763" y="902"/>
                    </a:lnTo>
                    <a:lnTo>
                      <a:pt x="753" y="879"/>
                    </a:lnTo>
                    <a:lnTo>
                      <a:pt x="744" y="855"/>
                    </a:lnTo>
                    <a:lnTo>
                      <a:pt x="734" y="831"/>
                    </a:lnTo>
                    <a:lnTo>
                      <a:pt x="725" y="805"/>
                    </a:lnTo>
                    <a:lnTo>
                      <a:pt x="714" y="780"/>
                    </a:lnTo>
                    <a:lnTo>
                      <a:pt x="705" y="754"/>
                    </a:lnTo>
                    <a:lnTo>
                      <a:pt x="693" y="729"/>
                    </a:lnTo>
                    <a:lnTo>
                      <a:pt x="682" y="702"/>
                    </a:lnTo>
                    <a:lnTo>
                      <a:pt x="671" y="676"/>
                    </a:lnTo>
                    <a:lnTo>
                      <a:pt x="270" y="676"/>
                    </a:lnTo>
                    <a:lnTo>
                      <a:pt x="231" y="775"/>
                    </a:lnTo>
                    <a:lnTo>
                      <a:pt x="183" y="900"/>
                    </a:lnTo>
                    <a:lnTo>
                      <a:pt x="148" y="998"/>
                    </a:lnTo>
                    <a:lnTo>
                      <a:pt x="115" y="1103"/>
                    </a:lnTo>
                    <a:lnTo>
                      <a:pt x="90" y="1100"/>
                    </a:lnTo>
                    <a:lnTo>
                      <a:pt x="81" y="1100"/>
                    </a:lnTo>
                    <a:lnTo>
                      <a:pt x="75" y="1099"/>
                    </a:lnTo>
                    <a:lnTo>
                      <a:pt x="56" y="1098"/>
                    </a:lnTo>
                    <a:lnTo>
                      <a:pt x="39" y="1098"/>
                    </a:lnTo>
                    <a:lnTo>
                      <a:pt x="23" y="1099"/>
                    </a:lnTo>
                    <a:lnTo>
                      <a:pt x="0" y="1103"/>
                    </a:lnTo>
                    <a:close/>
                    <a:moveTo>
                      <a:pt x="646" y="611"/>
                    </a:moveTo>
                    <a:lnTo>
                      <a:pt x="473" y="207"/>
                    </a:lnTo>
                    <a:lnTo>
                      <a:pt x="300" y="611"/>
                    </a:lnTo>
                    <a:lnTo>
                      <a:pt x="646" y="61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50" name="Freeform 17"/>
              <p:cNvSpPr>
                <a:spLocks/>
              </p:cNvSpPr>
              <p:nvPr userDrawn="1"/>
            </p:nvSpPr>
            <p:spPr bwMode="auto">
              <a:xfrm>
                <a:off x="7611518" y="1426547"/>
                <a:ext cx="57149" cy="77685"/>
              </a:xfrm>
              <a:custGeom>
                <a:avLst/>
                <a:gdLst>
                  <a:gd name="T0" fmla="*/ 2147483647 w 791"/>
                  <a:gd name="T1" fmla="*/ 2147483647 h 1081"/>
                  <a:gd name="T2" fmla="*/ 2147483647 w 791"/>
                  <a:gd name="T3" fmla="*/ 2147483647 h 1081"/>
                  <a:gd name="T4" fmla="*/ 2147483647 w 791"/>
                  <a:gd name="T5" fmla="*/ 2147483647 h 1081"/>
                  <a:gd name="T6" fmla="*/ 2147483647 w 791"/>
                  <a:gd name="T7" fmla="*/ 2147483647 h 1081"/>
                  <a:gd name="T8" fmla="*/ 2147483647 w 791"/>
                  <a:gd name="T9" fmla="*/ 2147483647 h 1081"/>
                  <a:gd name="T10" fmla="*/ 2147483647 w 791"/>
                  <a:gd name="T11" fmla="*/ 2147483647 h 1081"/>
                  <a:gd name="T12" fmla="*/ 2147483647 w 791"/>
                  <a:gd name="T13" fmla="*/ 2147483647 h 1081"/>
                  <a:gd name="T14" fmla="*/ 2147483647 w 791"/>
                  <a:gd name="T15" fmla="*/ 2147483647 h 1081"/>
                  <a:gd name="T16" fmla="*/ 2147483647 w 791"/>
                  <a:gd name="T17" fmla="*/ 2147483647 h 1081"/>
                  <a:gd name="T18" fmla="*/ 2147483647 w 791"/>
                  <a:gd name="T19" fmla="*/ 2147483647 h 1081"/>
                  <a:gd name="T20" fmla="*/ 2147483647 w 791"/>
                  <a:gd name="T21" fmla="*/ 2147483647 h 1081"/>
                  <a:gd name="T22" fmla="*/ 2147483647 w 791"/>
                  <a:gd name="T23" fmla="*/ 2147483647 h 1081"/>
                  <a:gd name="T24" fmla="*/ 2147483647 w 791"/>
                  <a:gd name="T25" fmla="*/ 2147483647 h 1081"/>
                  <a:gd name="T26" fmla="*/ 2147483647 w 791"/>
                  <a:gd name="T27" fmla="*/ 2147483647 h 1081"/>
                  <a:gd name="T28" fmla="*/ 1880018804 w 791"/>
                  <a:gd name="T29" fmla="*/ 2147483647 h 1081"/>
                  <a:gd name="T30" fmla="*/ 1008082423 w 791"/>
                  <a:gd name="T31" fmla="*/ 2147483647 h 1081"/>
                  <a:gd name="T32" fmla="*/ 0 w 791"/>
                  <a:gd name="T33" fmla="*/ 2147483647 h 1081"/>
                  <a:gd name="T34" fmla="*/ 0 w 791"/>
                  <a:gd name="T35" fmla="*/ 0 h 1081"/>
                  <a:gd name="T36" fmla="*/ 1062766357 w 791"/>
                  <a:gd name="T37" fmla="*/ 106516483 h 1081"/>
                  <a:gd name="T38" fmla="*/ 1880018804 w 791"/>
                  <a:gd name="T39" fmla="*/ 133237321 h 1081"/>
                  <a:gd name="T40" fmla="*/ 2147483647 w 791"/>
                  <a:gd name="T41" fmla="*/ 106516483 h 1081"/>
                  <a:gd name="T42" fmla="*/ 2147483647 w 791"/>
                  <a:gd name="T43" fmla="*/ 0 h 1081"/>
                  <a:gd name="T44" fmla="*/ 2147483647 w 791"/>
                  <a:gd name="T45" fmla="*/ 2147483647 h 1081"/>
                  <a:gd name="T46" fmla="*/ 2147483647 w 791"/>
                  <a:gd name="T47" fmla="*/ 2147483647 h 1081"/>
                  <a:gd name="T48" fmla="*/ 2147483647 w 791"/>
                  <a:gd name="T49" fmla="*/ 2147483647 h 1081"/>
                  <a:gd name="T50" fmla="*/ 2147483647 w 791"/>
                  <a:gd name="T51" fmla="*/ 2147483647 h 1081"/>
                  <a:gd name="T52" fmla="*/ 2147483647 w 791"/>
                  <a:gd name="T53" fmla="*/ 2147483647 h 1081"/>
                  <a:gd name="T54" fmla="*/ 2147483647 w 791"/>
                  <a:gd name="T55" fmla="*/ 2147483647 h 1081"/>
                  <a:gd name="T56" fmla="*/ 2147483647 w 791"/>
                  <a:gd name="T57" fmla="*/ 2147483647 h 1081"/>
                  <a:gd name="T58" fmla="*/ 2147483647 w 791"/>
                  <a:gd name="T59" fmla="*/ 2147483647 h 1081"/>
                  <a:gd name="T60" fmla="*/ 2147483647 w 791"/>
                  <a:gd name="T61" fmla="*/ 2147483647 h 1081"/>
                  <a:gd name="T62" fmla="*/ 2147483647 w 791"/>
                  <a:gd name="T63" fmla="*/ 2147483647 h 1081"/>
                  <a:gd name="T64" fmla="*/ 2147483647 w 791"/>
                  <a:gd name="T65" fmla="*/ 2147483647 h 1081"/>
                  <a:gd name="T66" fmla="*/ 2147483647 w 791"/>
                  <a:gd name="T67" fmla="*/ 2147483647 h 1081"/>
                  <a:gd name="T68" fmla="*/ 2147483647 w 791"/>
                  <a:gd name="T69" fmla="*/ 2147483647 h 1081"/>
                  <a:gd name="T70" fmla="*/ 2147483647 w 791"/>
                  <a:gd name="T71" fmla="*/ 2147483647 h 1081"/>
                  <a:gd name="T72" fmla="*/ 2147483647 w 791"/>
                  <a:gd name="T73" fmla="*/ 2147483647 h 1081"/>
                  <a:gd name="T74" fmla="*/ 2147483647 w 791"/>
                  <a:gd name="T75" fmla="*/ 0 h 1081"/>
                  <a:gd name="T76" fmla="*/ 2147483647 w 791"/>
                  <a:gd name="T77" fmla="*/ 106516483 h 1081"/>
                  <a:gd name="T78" fmla="*/ 2147483647 w 791"/>
                  <a:gd name="T79" fmla="*/ 133237321 h 1081"/>
                  <a:gd name="T80" fmla="*/ 2147483647 w 791"/>
                  <a:gd name="T81" fmla="*/ 106516483 h 1081"/>
                  <a:gd name="T82" fmla="*/ 2147483647 w 791"/>
                  <a:gd name="T83" fmla="*/ 0 h 1081"/>
                  <a:gd name="T84" fmla="*/ 2147483647 w 791"/>
                  <a:gd name="T85" fmla="*/ 2147483647 h 1081"/>
                  <a:gd name="T86" fmla="*/ 2147483647 w 791"/>
                  <a:gd name="T87" fmla="*/ 2147483647 h 1081"/>
                  <a:gd name="T88" fmla="*/ 2147483647 w 791"/>
                  <a:gd name="T89" fmla="*/ 2147483647 h 1081"/>
                  <a:gd name="T90" fmla="*/ 2147483647 w 791"/>
                  <a:gd name="T91" fmla="*/ 2147483647 h 1081"/>
                  <a:gd name="T92" fmla="*/ 2147483647 w 791"/>
                  <a:gd name="T93" fmla="*/ 2147483647 h 1081"/>
                  <a:gd name="T94" fmla="*/ 2147483647 w 791"/>
                  <a:gd name="T95" fmla="*/ 2147483647 h 1081"/>
                  <a:gd name="T96" fmla="*/ 2147483647 w 791"/>
                  <a:gd name="T97" fmla="*/ 2147483647 h 1081"/>
                  <a:gd name="T98" fmla="*/ 2147483647 w 791"/>
                  <a:gd name="T99" fmla="*/ 2147483647 h 1081"/>
                  <a:gd name="T100" fmla="*/ 2147483647 w 791"/>
                  <a:gd name="T101" fmla="*/ 2147483647 h 1081"/>
                  <a:gd name="T102" fmla="*/ 2147483647 w 791"/>
                  <a:gd name="T103" fmla="*/ 2147483647 h 1081"/>
                  <a:gd name="T104" fmla="*/ 2147483647 w 791"/>
                  <a:gd name="T105" fmla="*/ 2147483647 h 1081"/>
                  <a:gd name="T106" fmla="*/ 2147483647 w 791"/>
                  <a:gd name="T107" fmla="*/ 2147483647 h 1081"/>
                  <a:gd name="T108" fmla="*/ 2147483647 w 791"/>
                  <a:gd name="T109" fmla="*/ 2147483647 h 1081"/>
                  <a:gd name="T110" fmla="*/ 2147483647 w 791"/>
                  <a:gd name="T111" fmla="*/ 2147483647 h 1081"/>
                  <a:gd name="T112" fmla="*/ 2147483647 w 791"/>
                  <a:gd name="T113" fmla="*/ 2147483647 h 1081"/>
                  <a:gd name="T114" fmla="*/ 2147483647 w 791"/>
                  <a:gd name="T115" fmla="*/ 2147483647 h 1081"/>
                  <a:gd name="T116" fmla="*/ 2147483647 w 791"/>
                  <a:gd name="T117" fmla="*/ 2147483647 h 1081"/>
                  <a:gd name="T118" fmla="*/ 2147483647 w 791"/>
                  <a:gd name="T119" fmla="*/ 2147483647 h 1081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0" t="0" r="r" b="b"/>
                <a:pathLst>
                  <a:path w="791" h="1081">
                    <a:moveTo>
                      <a:pt x="509" y="937"/>
                    </a:moveTo>
                    <a:lnTo>
                      <a:pt x="164" y="535"/>
                    </a:lnTo>
                    <a:lnTo>
                      <a:pt x="160" y="531"/>
                    </a:lnTo>
                    <a:lnTo>
                      <a:pt x="154" y="528"/>
                    </a:lnTo>
                    <a:lnTo>
                      <a:pt x="149" y="527"/>
                    </a:lnTo>
                    <a:lnTo>
                      <a:pt x="143" y="526"/>
                    </a:lnTo>
                    <a:lnTo>
                      <a:pt x="142" y="527"/>
                    </a:lnTo>
                    <a:lnTo>
                      <a:pt x="141" y="527"/>
                    </a:lnTo>
                    <a:lnTo>
                      <a:pt x="138" y="528"/>
                    </a:lnTo>
                    <a:lnTo>
                      <a:pt x="137" y="531"/>
                    </a:lnTo>
                    <a:lnTo>
                      <a:pt x="137" y="1081"/>
                    </a:lnTo>
                    <a:lnTo>
                      <a:pt x="110" y="1078"/>
                    </a:lnTo>
                    <a:lnTo>
                      <a:pt x="98" y="1078"/>
                    </a:lnTo>
                    <a:lnTo>
                      <a:pt x="90" y="1077"/>
                    </a:lnTo>
                    <a:lnTo>
                      <a:pt x="69" y="1076"/>
                    </a:lnTo>
                    <a:lnTo>
                      <a:pt x="37" y="1077"/>
                    </a:lnTo>
                    <a:lnTo>
                      <a:pt x="0" y="1081"/>
                    </a:lnTo>
                    <a:lnTo>
                      <a:pt x="0" y="0"/>
                    </a:lnTo>
                    <a:lnTo>
                      <a:pt x="39" y="4"/>
                    </a:lnTo>
                    <a:lnTo>
                      <a:pt x="69" y="5"/>
                    </a:lnTo>
                    <a:lnTo>
                      <a:pt x="95" y="4"/>
                    </a:lnTo>
                    <a:lnTo>
                      <a:pt x="137" y="0"/>
                    </a:lnTo>
                    <a:lnTo>
                      <a:pt x="137" y="489"/>
                    </a:lnTo>
                    <a:lnTo>
                      <a:pt x="142" y="491"/>
                    </a:lnTo>
                    <a:lnTo>
                      <a:pt x="145" y="492"/>
                    </a:lnTo>
                    <a:lnTo>
                      <a:pt x="151" y="491"/>
                    </a:lnTo>
                    <a:lnTo>
                      <a:pt x="160" y="489"/>
                    </a:lnTo>
                    <a:lnTo>
                      <a:pt x="168" y="485"/>
                    </a:lnTo>
                    <a:lnTo>
                      <a:pt x="178" y="480"/>
                    </a:lnTo>
                    <a:lnTo>
                      <a:pt x="184" y="473"/>
                    </a:lnTo>
                    <a:lnTo>
                      <a:pt x="192" y="467"/>
                    </a:lnTo>
                    <a:lnTo>
                      <a:pt x="201" y="459"/>
                    </a:lnTo>
                    <a:lnTo>
                      <a:pt x="210" y="451"/>
                    </a:lnTo>
                    <a:lnTo>
                      <a:pt x="221" y="440"/>
                    </a:lnTo>
                    <a:lnTo>
                      <a:pt x="234" y="430"/>
                    </a:lnTo>
                    <a:lnTo>
                      <a:pt x="247" y="417"/>
                    </a:lnTo>
                    <a:lnTo>
                      <a:pt x="261" y="402"/>
                    </a:lnTo>
                    <a:lnTo>
                      <a:pt x="650" y="0"/>
                    </a:lnTo>
                    <a:lnTo>
                      <a:pt x="685" y="4"/>
                    </a:lnTo>
                    <a:lnTo>
                      <a:pt x="712" y="5"/>
                    </a:lnTo>
                    <a:lnTo>
                      <a:pt x="736" y="4"/>
                    </a:lnTo>
                    <a:lnTo>
                      <a:pt x="773" y="0"/>
                    </a:lnTo>
                    <a:lnTo>
                      <a:pt x="416" y="346"/>
                    </a:lnTo>
                    <a:lnTo>
                      <a:pt x="283" y="481"/>
                    </a:lnTo>
                    <a:lnTo>
                      <a:pt x="414" y="632"/>
                    </a:lnTo>
                    <a:lnTo>
                      <a:pt x="569" y="803"/>
                    </a:lnTo>
                    <a:lnTo>
                      <a:pt x="665" y="916"/>
                    </a:lnTo>
                    <a:lnTo>
                      <a:pt x="791" y="1074"/>
                    </a:lnTo>
                    <a:lnTo>
                      <a:pt x="791" y="1081"/>
                    </a:lnTo>
                    <a:lnTo>
                      <a:pt x="758" y="1078"/>
                    </a:lnTo>
                    <a:lnTo>
                      <a:pt x="748" y="1078"/>
                    </a:lnTo>
                    <a:lnTo>
                      <a:pt x="741" y="1078"/>
                    </a:lnTo>
                    <a:lnTo>
                      <a:pt x="733" y="1077"/>
                    </a:lnTo>
                    <a:lnTo>
                      <a:pt x="706" y="1076"/>
                    </a:lnTo>
                    <a:lnTo>
                      <a:pt x="665" y="1077"/>
                    </a:lnTo>
                    <a:lnTo>
                      <a:pt x="618" y="1081"/>
                    </a:lnTo>
                    <a:lnTo>
                      <a:pt x="588" y="1039"/>
                    </a:lnTo>
                    <a:lnTo>
                      <a:pt x="560" y="1002"/>
                    </a:lnTo>
                    <a:lnTo>
                      <a:pt x="534" y="968"/>
                    </a:lnTo>
                    <a:lnTo>
                      <a:pt x="509" y="937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51" name="Freeform 18"/>
              <p:cNvSpPr>
                <a:spLocks/>
              </p:cNvSpPr>
              <p:nvPr userDrawn="1"/>
            </p:nvSpPr>
            <p:spPr bwMode="auto">
              <a:xfrm>
                <a:off x="7522619" y="1426547"/>
                <a:ext cx="68261" cy="77685"/>
              </a:xfrm>
              <a:custGeom>
                <a:avLst/>
                <a:gdLst>
                  <a:gd name="T0" fmla="*/ 2147483647 w 942"/>
                  <a:gd name="T1" fmla="*/ 2147483647 h 1081"/>
                  <a:gd name="T2" fmla="*/ 2147483647 w 942"/>
                  <a:gd name="T3" fmla="*/ 2147483647 h 1081"/>
                  <a:gd name="T4" fmla="*/ 2147483647 w 942"/>
                  <a:gd name="T5" fmla="*/ 2147483647 h 1081"/>
                  <a:gd name="T6" fmla="*/ 2147483647 w 942"/>
                  <a:gd name="T7" fmla="*/ 2147483647 h 1081"/>
                  <a:gd name="T8" fmla="*/ 1764804024 w 942"/>
                  <a:gd name="T9" fmla="*/ 2147483647 h 1081"/>
                  <a:gd name="T10" fmla="*/ 1323408761 w 942"/>
                  <a:gd name="T11" fmla="*/ 2147483647 h 1081"/>
                  <a:gd name="T12" fmla="*/ 0 w 942"/>
                  <a:gd name="T13" fmla="*/ 2147483647 h 1081"/>
                  <a:gd name="T14" fmla="*/ 0 w 942"/>
                  <a:gd name="T15" fmla="*/ 0 h 1081"/>
                  <a:gd name="T16" fmla="*/ 275867484 w 942"/>
                  <a:gd name="T17" fmla="*/ 53441603 h 1081"/>
                  <a:gd name="T18" fmla="*/ 661706989 w 942"/>
                  <a:gd name="T19" fmla="*/ 106516483 h 1081"/>
                  <a:gd name="T20" fmla="*/ 1240841719 w 942"/>
                  <a:gd name="T21" fmla="*/ 133237321 h 1081"/>
                  <a:gd name="T22" fmla="*/ 1875148945 w 942"/>
                  <a:gd name="T23" fmla="*/ 133237321 h 1081"/>
                  <a:gd name="T24" fmla="*/ 2147483647 w 942"/>
                  <a:gd name="T25" fmla="*/ 0 h 1081"/>
                  <a:gd name="T26" fmla="*/ 2147483647 w 942"/>
                  <a:gd name="T27" fmla="*/ 2147483647 h 1081"/>
                  <a:gd name="T28" fmla="*/ 2147483647 w 942"/>
                  <a:gd name="T29" fmla="*/ 2147483647 h 1081"/>
                  <a:gd name="T30" fmla="*/ 2147483647 w 942"/>
                  <a:gd name="T31" fmla="*/ 0 h 1081"/>
                  <a:gd name="T32" fmla="*/ 2147483647 w 942"/>
                  <a:gd name="T33" fmla="*/ 0 h 1081"/>
                  <a:gd name="T34" fmla="*/ 2147483647 w 942"/>
                  <a:gd name="T35" fmla="*/ 2147483647 h 1081"/>
                  <a:gd name="T36" fmla="*/ 2147483647 w 942"/>
                  <a:gd name="T37" fmla="*/ 2147483647 h 1081"/>
                  <a:gd name="T38" fmla="*/ 2147483647 w 942"/>
                  <a:gd name="T39" fmla="*/ 2147483647 h 1081"/>
                  <a:gd name="T40" fmla="*/ 2147483647 w 942"/>
                  <a:gd name="T41" fmla="*/ 2147483647 h 1081"/>
                  <a:gd name="T42" fmla="*/ 2147483647 w 942"/>
                  <a:gd name="T43" fmla="*/ 2147483647 h 1081"/>
                  <a:gd name="T44" fmla="*/ 2147483647 w 942"/>
                  <a:gd name="T45" fmla="*/ 2147483647 h 1081"/>
                  <a:gd name="T46" fmla="*/ 2147483647 w 942"/>
                  <a:gd name="T47" fmla="*/ 2147483647 h 1081"/>
                  <a:gd name="T48" fmla="*/ 2147483647 w 942"/>
                  <a:gd name="T49" fmla="*/ 2147483647 h 1081"/>
                  <a:gd name="T50" fmla="*/ 2147483647 w 942"/>
                  <a:gd name="T51" fmla="*/ 2147483647 h 1081"/>
                  <a:gd name="T52" fmla="*/ 2147483647 w 942"/>
                  <a:gd name="T53" fmla="*/ 2147483647 h 1081"/>
                  <a:gd name="T54" fmla="*/ 2147483647 w 942"/>
                  <a:gd name="T55" fmla="*/ 2147483647 h 1081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942" h="1081">
                    <a:moveTo>
                      <a:pt x="786" y="218"/>
                    </a:moveTo>
                    <a:lnTo>
                      <a:pt x="128" y="985"/>
                    </a:lnTo>
                    <a:lnTo>
                      <a:pt x="105" y="1011"/>
                    </a:lnTo>
                    <a:lnTo>
                      <a:pt x="83" y="1037"/>
                    </a:lnTo>
                    <a:lnTo>
                      <a:pt x="64" y="1060"/>
                    </a:lnTo>
                    <a:lnTo>
                      <a:pt x="48" y="1081"/>
                    </a:lnTo>
                    <a:lnTo>
                      <a:pt x="0" y="1081"/>
                    </a:lnTo>
                    <a:lnTo>
                      <a:pt x="0" y="0"/>
                    </a:lnTo>
                    <a:lnTo>
                      <a:pt x="10" y="2"/>
                    </a:lnTo>
                    <a:lnTo>
                      <a:pt x="24" y="4"/>
                    </a:lnTo>
                    <a:lnTo>
                      <a:pt x="45" y="5"/>
                    </a:lnTo>
                    <a:lnTo>
                      <a:pt x="68" y="5"/>
                    </a:lnTo>
                    <a:lnTo>
                      <a:pt x="138" y="0"/>
                    </a:lnTo>
                    <a:lnTo>
                      <a:pt x="138" y="826"/>
                    </a:lnTo>
                    <a:lnTo>
                      <a:pt x="154" y="826"/>
                    </a:lnTo>
                    <a:lnTo>
                      <a:pt x="871" y="0"/>
                    </a:lnTo>
                    <a:lnTo>
                      <a:pt x="942" y="0"/>
                    </a:lnTo>
                    <a:lnTo>
                      <a:pt x="942" y="1081"/>
                    </a:lnTo>
                    <a:lnTo>
                      <a:pt x="922" y="1078"/>
                    </a:lnTo>
                    <a:lnTo>
                      <a:pt x="903" y="1077"/>
                    </a:lnTo>
                    <a:lnTo>
                      <a:pt x="887" y="1076"/>
                    </a:lnTo>
                    <a:lnTo>
                      <a:pt x="871" y="1076"/>
                    </a:lnTo>
                    <a:lnTo>
                      <a:pt x="858" y="1076"/>
                    </a:lnTo>
                    <a:lnTo>
                      <a:pt x="842" y="1077"/>
                    </a:lnTo>
                    <a:lnTo>
                      <a:pt x="823" y="1078"/>
                    </a:lnTo>
                    <a:lnTo>
                      <a:pt x="802" y="1081"/>
                    </a:lnTo>
                    <a:lnTo>
                      <a:pt x="802" y="218"/>
                    </a:lnTo>
                    <a:lnTo>
                      <a:pt x="786" y="218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52" name="Freeform 19"/>
              <p:cNvSpPr>
                <a:spLocks noEditPoints="1"/>
              </p:cNvSpPr>
              <p:nvPr userDrawn="1"/>
            </p:nvSpPr>
            <p:spPr bwMode="auto">
              <a:xfrm>
                <a:off x="7417845" y="1426547"/>
                <a:ext cx="90486" cy="77685"/>
              </a:xfrm>
              <a:custGeom>
                <a:avLst/>
                <a:gdLst>
                  <a:gd name="T0" fmla="*/ 2147483647 w 1268"/>
                  <a:gd name="T1" fmla="*/ 2147483647 h 1081"/>
                  <a:gd name="T2" fmla="*/ 2147483647 w 1268"/>
                  <a:gd name="T3" fmla="*/ 2147483647 h 1081"/>
                  <a:gd name="T4" fmla="*/ 2147483647 w 1268"/>
                  <a:gd name="T5" fmla="*/ 2147483647 h 1081"/>
                  <a:gd name="T6" fmla="*/ 2147483647 w 1268"/>
                  <a:gd name="T7" fmla="*/ 2147483647 h 1081"/>
                  <a:gd name="T8" fmla="*/ 2147483647 w 1268"/>
                  <a:gd name="T9" fmla="*/ 2147483647 h 1081"/>
                  <a:gd name="T10" fmla="*/ 2147483647 w 1268"/>
                  <a:gd name="T11" fmla="*/ 2147483647 h 1081"/>
                  <a:gd name="T12" fmla="*/ 2147483647 w 1268"/>
                  <a:gd name="T13" fmla="*/ 2147483647 h 1081"/>
                  <a:gd name="T14" fmla="*/ 2147483647 w 1268"/>
                  <a:gd name="T15" fmla="*/ 2147483647 h 1081"/>
                  <a:gd name="T16" fmla="*/ 2147483647 w 1268"/>
                  <a:gd name="T17" fmla="*/ 2147483647 h 1081"/>
                  <a:gd name="T18" fmla="*/ 2147483647 w 1268"/>
                  <a:gd name="T19" fmla="*/ 2147483647 h 1081"/>
                  <a:gd name="T20" fmla="*/ 2147483647 w 1268"/>
                  <a:gd name="T21" fmla="*/ 2147483647 h 1081"/>
                  <a:gd name="T22" fmla="*/ 2147483647 w 1268"/>
                  <a:gd name="T23" fmla="*/ 0 h 1081"/>
                  <a:gd name="T24" fmla="*/ 2147483647 w 1268"/>
                  <a:gd name="T25" fmla="*/ 133237321 h 1081"/>
                  <a:gd name="T26" fmla="*/ 2147483647 w 1268"/>
                  <a:gd name="T27" fmla="*/ 2147483647 h 1081"/>
                  <a:gd name="T28" fmla="*/ 2147483647 w 1268"/>
                  <a:gd name="T29" fmla="*/ 2147483647 h 1081"/>
                  <a:gd name="T30" fmla="*/ 2147483647 w 1268"/>
                  <a:gd name="T31" fmla="*/ 2147483647 h 1081"/>
                  <a:gd name="T32" fmla="*/ 2147483647 w 1268"/>
                  <a:gd name="T33" fmla="*/ 2147483647 h 1081"/>
                  <a:gd name="T34" fmla="*/ 2147483647 w 1268"/>
                  <a:gd name="T35" fmla="*/ 2147483647 h 1081"/>
                  <a:gd name="T36" fmla="*/ 2147483647 w 1268"/>
                  <a:gd name="T37" fmla="*/ 2147483647 h 1081"/>
                  <a:gd name="T38" fmla="*/ 2147483647 w 1268"/>
                  <a:gd name="T39" fmla="*/ 2147483647 h 1081"/>
                  <a:gd name="T40" fmla="*/ 2147483647 w 1268"/>
                  <a:gd name="T41" fmla="*/ 2147483647 h 1081"/>
                  <a:gd name="T42" fmla="*/ 2147483647 w 1268"/>
                  <a:gd name="T43" fmla="*/ 2147483647 h 1081"/>
                  <a:gd name="T44" fmla="*/ 2147483647 w 1268"/>
                  <a:gd name="T45" fmla="*/ 2147483647 h 1081"/>
                  <a:gd name="T46" fmla="*/ 2147483647 w 1268"/>
                  <a:gd name="T47" fmla="*/ 2147483647 h 1081"/>
                  <a:gd name="T48" fmla="*/ 2147483647 w 1268"/>
                  <a:gd name="T49" fmla="*/ 2147483647 h 1081"/>
                  <a:gd name="T50" fmla="*/ 2147483647 w 1268"/>
                  <a:gd name="T51" fmla="*/ 2147483647 h 1081"/>
                  <a:gd name="T52" fmla="*/ 2147483647 w 1268"/>
                  <a:gd name="T53" fmla="*/ 2147483647 h 1081"/>
                  <a:gd name="T54" fmla="*/ 2147483647 w 1268"/>
                  <a:gd name="T55" fmla="*/ 2147483647 h 1081"/>
                  <a:gd name="T56" fmla="*/ 2147483647 w 1268"/>
                  <a:gd name="T57" fmla="*/ 2147483647 h 1081"/>
                  <a:gd name="T58" fmla="*/ 2147483647 w 1268"/>
                  <a:gd name="T59" fmla="*/ 2147483647 h 1081"/>
                  <a:gd name="T60" fmla="*/ 2147483647 w 1268"/>
                  <a:gd name="T61" fmla="*/ 2147483647 h 1081"/>
                  <a:gd name="T62" fmla="*/ 2147483647 w 1268"/>
                  <a:gd name="T63" fmla="*/ 2147483647 h 1081"/>
                  <a:gd name="T64" fmla="*/ 2147483647 w 1268"/>
                  <a:gd name="T65" fmla="*/ 2147483647 h 1081"/>
                  <a:gd name="T66" fmla="*/ 2147483647 w 1268"/>
                  <a:gd name="T67" fmla="*/ 2147483647 h 1081"/>
                  <a:gd name="T68" fmla="*/ 1737421900 w 1268"/>
                  <a:gd name="T69" fmla="*/ 2147483647 h 1081"/>
                  <a:gd name="T70" fmla="*/ 830008525 w 1268"/>
                  <a:gd name="T71" fmla="*/ 2147483647 h 1081"/>
                  <a:gd name="T72" fmla="*/ 259469033 w 1268"/>
                  <a:gd name="T73" fmla="*/ 2147483647 h 1081"/>
                  <a:gd name="T74" fmla="*/ 25803282 w 1268"/>
                  <a:gd name="T75" fmla="*/ 2147483647 h 1081"/>
                  <a:gd name="T76" fmla="*/ 415001765 w 1268"/>
                  <a:gd name="T77" fmla="*/ 2147483647 h 1081"/>
                  <a:gd name="T78" fmla="*/ 1141079055 w 1268"/>
                  <a:gd name="T79" fmla="*/ 2147483647 h 1081"/>
                  <a:gd name="T80" fmla="*/ 2147483647 w 1268"/>
                  <a:gd name="T81" fmla="*/ 2147483647 h 1081"/>
                  <a:gd name="T82" fmla="*/ 2147483647 w 1268"/>
                  <a:gd name="T83" fmla="*/ 2147483647 h 1081"/>
                  <a:gd name="T84" fmla="*/ 2147483647 w 1268"/>
                  <a:gd name="T85" fmla="*/ 2147483647 h 1081"/>
                  <a:gd name="T86" fmla="*/ 2147483647 w 1268"/>
                  <a:gd name="T87" fmla="*/ 2147483647 h 1081"/>
                  <a:gd name="T88" fmla="*/ 2147483647 w 1268"/>
                  <a:gd name="T89" fmla="*/ 2147483647 h 1081"/>
                  <a:gd name="T90" fmla="*/ 2147483647 w 1268"/>
                  <a:gd name="T91" fmla="*/ 2147483647 h 1081"/>
                  <a:gd name="T92" fmla="*/ 2147483647 w 1268"/>
                  <a:gd name="T93" fmla="*/ 2147483647 h 1081"/>
                  <a:gd name="T94" fmla="*/ 2147483647 w 1268"/>
                  <a:gd name="T95" fmla="*/ 2147483647 h 1081"/>
                  <a:gd name="T96" fmla="*/ 2147483647 w 1268"/>
                  <a:gd name="T97" fmla="*/ 2147483647 h 1081"/>
                  <a:gd name="T98" fmla="*/ 2147483647 w 1268"/>
                  <a:gd name="T99" fmla="*/ 2147483647 h 1081"/>
                  <a:gd name="T100" fmla="*/ 2147483647 w 1268"/>
                  <a:gd name="T101" fmla="*/ 2147483647 h 1081"/>
                  <a:gd name="T102" fmla="*/ 2147483647 w 1268"/>
                  <a:gd name="T103" fmla="*/ 2147483647 h 1081"/>
                  <a:gd name="T104" fmla="*/ 2147483647 w 1268"/>
                  <a:gd name="T105" fmla="*/ 2147483647 h 1081"/>
                  <a:gd name="T106" fmla="*/ 2147483647 w 1268"/>
                  <a:gd name="T107" fmla="*/ 2147483647 h 1081"/>
                  <a:gd name="T108" fmla="*/ 2147483647 w 1268"/>
                  <a:gd name="T109" fmla="*/ 2147483647 h 1081"/>
                  <a:gd name="T110" fmla="*/ 2147483647 w 1268"/>
                  <a:gd name="T111" fmla="*/ 2147483647 h 1081"/>
                  <a:gd name="T112" fmla="*/ 2147483647 w 1268"/>
                  <a:gd name="T113" fmla="*/ 2147483647 h 1081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1268" h="1081">
                    <a:moveTo>
                      <a:pt x="565" y="930"/>
                    </a:moveTo>
                    <a:lnTo>
                      <a:pt x="565" y="136"/>
                    </a:lnTo>
                    <a:lnTo>
                      <a:pt x="541" y="136"/>
                    </a:lnTo>
                    <a:lnTo>
                      <a:pt x="517" y="137"/>
                    </a:lnTo>
                    <a:lnTo>
                      <a:pt x="494" y="139"/>
                    </a:lnTo>
                    <a:lnTo>
                      <a:pt x="472" y="143"/>
                    </a:lnTo>
                    <a:lnTo>
                      <a:pt x="451" y="146"/>
                    </a:lnTo>
                    <a:lnTo>
                      <a:pt x="429" y="152"/>
                    </a:lnTo>
                    <a:lnTo>
                      <a:pt x="409" y="158"/>
                    </a:lnTo>
                    <a:lnTo>
                      <a:pt x="390" y="165"/>
                    </a:lnTo>
                    <a:lnTo>
                      <a:pt x="371" y="174"/>
                    </a:lnTo>
                    <a:lnTo>
                      <a:pt x="352" y="182"/>
                    </a:lnTo>
                    <a:lnTo>
                      <a:pt x="335" y="192"/>
                    </a:lnTo>
                    <a:lnTo>
                      <a:pt x="319" y="202"/>
                    </a:lnTo>
                    <a:lnTo>
                      <a:pt x="303" y="213"/>
                    </a:lnTo>
                    <a:lnTo>
                      <a:pt x="288" y="224"/>
                    </a:lnTo>
                    <a:lnTo>
                      <a:pt x="275" y="237"/>
                    </a:lnTo>
                    <a:lnTo>
                      <a:pt x="262" y="249"/>
                    </a:lnTo>
                    <a:lnTo>
                      <a:pt x="250" y="263"/>
                    </a:lnTo>
                    <a:lnTo>
                      <a:pt x="239" y="277"/>
                    </a:lnTo>
                    <a:lnTo>
                      <a:pt x="227" y="292"/>
                    </a:lnTo>
                    <a:lnTo>
                      <a:pt x="217" y="308"/>
                    </a:lnTo>
                    <a:lnTo>
                      <a:pt x="208" y="324"/>
                    </a:lnTo>
                    <a:lnTo>
                      <a:pt x="198" y="341"/>
                    </a:lnTo>
                    <a:lnTo>
                      <a:pt x="191" y="358"/>
                    </a:lnTo>
                    <a:lnTo>
                      <a:pt x="184" y="376"/>
                    </a:lnTo>
                    <a:lnTo>
                      <a:pt x="176" y="395"/>
                    </a:lnTo>
                    <a:lnTo>
                      <a:pt x="171" y="413"/>
                    </a:lnTo>
                    <a:lnTo>
                      <a:pt x="166" y="432"/>
                    </a:lnTo>
                    <a:lnTo>
                      <a:pt x="161" y="452"/>
                    </a:lnTo>
                    <a:lnTo>
                      <a:pt x="158" y="472"/>
                    </a:lnTo>
                    <a:lnTo>
                      <a:pt x="156" y="492"/>
                    </a:lnTo>
                    <a:lnTo>
                      <a:pt x="155" y="513"/>
                    </a:lnTo>
                    <a:lnTo>
                      <a:pt x="155" y="533"/>
                    </a:lnTo>
                    <a:lnTo>
                      <a:pt x="155" y="560"/>
                    </a:lnTo>
                    <a:lnTo>
                      <a:pt x="158" y="587"/>
                    </a:lnTo>
                    <a:lnTo>
                      <a:pt x="161" y="613"/>
                    </a:lnTo>
                    <a:lnTo>
                      <a:pt x="168" y="639"/>
                    </a:lnTo>
                    <a:lnTo>
                      <a:pt x="174" y="663"/>
                    </a:lnTo>
                    <a:lnTo>
                      <a:pt x="184" y="688"/>
                    </a:lnTo>
                    <a:lnTo>
                      <a:pt x="193" y="711"/>
                    </a:lnTo>
                    <a:lnTo>
                      <a:pt x="206" y="734"/>
                    </a:lnTo>
                    <a:lnTo>
                      <a:pt x="219" y="757"/>
                    </a:lnTo>
                    <a:lnTo>
                      <a:pt x="233" y="777"/>
                    </a:lnTo>
                    <a:lnTo>
                      <a:pt x="249" y="797"/>
                    </a:lnTo>
                    <a:lnTo>
                      <a:pt x="266" y="815"/>
                    </a:lnTo>
                    <a:lnTo>
                      <a:pt x="285" y="833"/>
                    </a:lnTo>
                    <a:lnTo>
                      <a:pt x="305" y="849"/>
                    </a:lnTo>
                    <a:lnTo>
                      <a:pt x="327" y="864"/>
                    </a:lnTo>
                    <a:lnTo>
                      <a:pt x="350" y="878"/>
                    </a:lnTo>
                    <a:lnTo>
                      <a:pt x="374" y="890"/>
                    </a:lnTo>
                    <a:lnTo>
                      <a:pt x="399" y="901"/>
                    </a:lnTo>
                    <a:lnTo>
                      <a:pt x="424" y="909"/>
                    </a:lnTo>
                    <a:lnTo>
                      <a:pt x="451" y="917"/>
                    </a:lnTo>
                    <a:lnTo>
                      <a:pt x="478" y="922"/>
                    </a:lnTo>
                    <a:lnTo>
                      <a:pt x="507" y="926"/>
                    </a:lnTo>
                    <a:lnTo>
                      <a:pt x="535" y="930"/>
                    </a:lnTo>
                    <a:lnTo>
                      <a:pt x="565" y="930"/>
                    </a:lnTo>
                    <a:close/>
                    <a:moveTo>
                      <a:pt x="565" y="83"/>
                    </a:moveTo>
                    <a:lnTo>
                      <a:pt x="565" y="0"/>
                    </a:lnTo>
                    <a:lnTo>
                      <a:pt x="577" y="2"/>
                    </a:lnTo>
                    <a:lnTo>
                      <a:pt x="591" y="4"/>
                    </a:lnTo>
                    <a:lnTo>
                      <a:pt x="610" y="5"/>
                    </a:lnTo>
                    <a:lnTo>
                      <a:pt x="633" y="5"/>
                    </a:lnTo>
                    <a:lnTo>
                      <a:pt x="654" y="5"/>
                    </a:lnTo>
                    <a:lnTo>
                      <a:pt x="673" y="4"/>
                    </a:lnTo>
                    <a:lnTo>
                      <a:pt x="690" y="2"/>
                    </a:lnTo>
                    <a:lnTo>
                      <a:pt x="703" y="0"/>
                    </a:lnTo>
                    <a:lnTo>
                      <a:pt x="703" y="83"/>
                    </a:lnTo>
                    <a:lnTo>
                      <a:pt x="746" y="84"/>
                    </a:lnTo>
                    <a:lnTo>
                      <a:pt x="787" y="87"/>
                    </a:lnTo>
                    <a:lnTo>
                      <a:pt x="828" y="91"/>
                    </a:lnTo>
                    <a:lnTo>
                      <a:pt x="866" y="97"/>
                    </a:lnTo>
                    <a:lnTo>
                      <a:pt x="903" y="106"/>
                    </a:lnTo>
                    <a:lnTo>
                      <a:pt x="938" y="116"/>
                    </a:lnTo>
                    <a:lnTo>
                      <a:pt x="956" y="121"/>
                    </a:lnTo>
                    <a:lnTo>
                      <a:pt x="973" y="127"/>
                    </a:lnTo>
                    <a:lnTo>
                      <a:pt x="989" y="135"/>
                    </a:lnTo>
                    <a:lnTo>
                      <a:pt x="1005" y="141"/>
                    </a:lnTo>
                    <a:lnTo>
                      <a:pt x="1035" y="156"/>
                    </a:lnTo>
                    <a:lnTo>
                      <a:pt x="1065" y="173"/>
                    </a:lnTo>
                    <a:lnTo>
                      <a:pt x="1079" y="181"/>
                    </a:lnTo>
                    <a:lnTo>
                      <a:pt x="1092" y="190"/>
                    </a:lnTo>
                    <a:lnTo>
                      <a:pt x="1105" y="199"/>
                    </a:lnTo>
                    <a:lnTo>
                      <a:pt x="1118" y="209"/>
                    </a:lnTo>
                    <a:lnTo>
                      <a:pt x="1130" y="220"/>
                    </a:lnTo>
                    <a:lnTo>
                      <a:pt x="1141" y="230"/>
                    </a:lnTo>
                    <a:lnTo>
                      <a:pt x="1152" y="241"/>
                    </a:lnTo>
                    <a:lnTo>
                      <a:pt x="1162" y="251"/>
                    </a:lnTo>
                    <a:lnTo>
                      <a:pt x="1173" y="263"/>
                    </a:lnTo>
                    <a:lnTo>
                      <a:pt x="1183" y="275"/>
                    </a:lnTo>
                    <a:lnTo>
                      <a:pt x="1191" y="286"/>
                    </a:lnTo>
                    <a:lnTo>
                      <a:pt x="1201" y="299"/>
                    </a:lnTo>
                    <a:lnTo>
                      <a:pt x="1215" y="326"/>
                    </a:lnTo>
                    <a:lnTo>
                      <a:pt x="1229" y="352"/>
                    </a:lnTo>
                    <a:lnTo>
                      <a:pt x="1235" y="366"/>
                    </a:lnTo>
                    <a:lnTo>
                      <a:pt x="1241" y="380"/>
                    </a:lnTo>
                    <a:lnTo>
                      <a:pt x="1246" y="395"/>
                    </a:lnTo>
                    <a:lnTo>
                      <a:pt x="1250" y="408"/>
                    </a:lnTo>
                    <a:lnTo>
                      <a:pt x="1255" y="423"/>
                    </a:lnTo>
                    <a:lnTo>
                      <a:pt x="1258" y="438"/>
                    </a:lnTo>
                    <a:lnTo>
                      <a:pt x="1261" y="453"/>
                    </a:lnTo>
                    <a:lnTo>
                      <a:pt x="1264" y="469"/>
                    </a:lnTo>
                    <a:lnTo>
                      <a:pt x="1265" y="485"/>
                    </a:lnTo>
                    <a:lnTo>
                      <a:pt x="1267" y="501"/>
                    </a:lnTo>
                    <a:lnTo>
                      <a:pt x="1268" y="517"/>
                    </a:lnTo>
                    <a:lnTo>
                      <a:pt x="1268" y="533"/>
                    </a:lnTo>
                    <a:lnTo>
                      <a:pt x="1267" y="556"/>
                    </a:lnTo>
                    <a:lnTo>
                      <a:pt x="1265" y="578"/>
                    </a:lnTo>
                    <a:lnTo>
                      <a:pt x="1263" y="602"/>
                    </a:lnTo>
                    <a:lnTo>
                      <a:pt x="1259" y="624"/>
                    </a:lnTo>
                    <a:lnTo>
                      <a:pt x="1253" y="645"/>
                    </a:lnTo>
                    <a:lnTo>
                      <a:pt x="1246" y="667"/>
                    </a:lnTo>
                    <a:lnTo>
                      <a:pt x="1239" y="689"/>
                    </a:lnTo>
                    <a:lnTo>
                      <a:pt x="1230" y="710"/>
                    </a:lnTo>
                    <a:lnTo>
                      <a:pt x="1221" y="730"/>
                    </a:lnTo>
                    <a:lnTo>
                      <a:pt x="1209" y="750"/>
                    </a:lnTo>
                    <a:lnTo>
                      <a:pt x="1196" y="769"/>
                    </a:lnTo>
                    <a:lnTo>
                      <a:pt x="1184" y="787"/>
                    </a:lnTo>
                    <a:lnTo>
                      <a:pt x="1169" y="805"/>
                    </a:lnTo>
                    <a:lnTo>
                      <a:pt x="1153" y="822"/>
                    </a:lnTo>
                    <a:lnTo>
                      <a:pt x="1137" y="839"/>
                    </a:lnTo>
                    <a:lnTo>
                      <a:pt x="1119" y="856"/>
                    </a:lnTo>
                    <a:lnTo>
                      <a:pt x="1100" y="871"/>
                    </a:lnTo>
                    <a:lnTo>
                      <a:pt x="1081" y="886"/>
                    </a:lnTo>
                    <a:lnTo>
                      <a:pt x="1060" y="899"/>
                    </a:lnTo>
                    <a:lnTo>
                      <a:pt x="1037" y="912"/>
                    </a:lnTo>
                    <a:lnTo>
                      <a:pt x="1015" y="923"/>
                    </a:lnTo>
                    <a:lnTo>
                      <a:pt x="991" y="934"/>
                    </a:lnTo>
                    <a:lnTo>
                      <a:pt x="965" y="945"/>
                    </a:lnTo>
                    <a:lnTo>
                      <a:pt x="940" y="953"/>
                    </a:lnTo>
                    <a:lnTo>
                      <a:pt x="912" y="961"/>
                    </a:lnTo>
                    <a:lnTo>
                      <a:pt x="885" y="968"/>
                    </a:lnTo>
                    <a:lnTo>
                      <a:pt x="856" y="974"/>
                    </a:lnTo>
                    <a:lnTo>
                      <a:pt x="828" y="978"/>
                    </a:lnTo>
                    <a:lnTo>
                      <a:pt x="798" y="983"/>
                    </a:lnTo>
                    <a:lnTo>
                      <a:pt x="767" y="985"/>
                    </a:lnTo>
                    <a:lnTo>
                      <a:pt x="735" y="987"/>
                    </a:lnTo>
                    <a:lnTo>
                      <a:pt x="703" y="987"/>
                    </a:lnTo>
                    <a:lnTo>
                      <a:pt x="703" y="1081"/>
                    </a:lnTo>
                    <a:lnTo>
                      <a:pt x="690" y="1078"/>
                    </a:lnTo>
                    <a:lnTo>
                      <a:pt x="674" y="1077"/>
                    </a:lnTo>
                    <a:lnTo>
                      <a:pt x="655" y="1076"/>
                    </a:lnTo>
                    <a:lnTo>
                      <a:pt x="633" y="1076"/>
                    </a:lnTo>
                    <a:lnTo>
                      <a:pt x="612" y="1076"/>
                    </a:lnTo>
                    <a:lnTo>
                      <a:pt x="592" y="1077"/>
                    </a:lnTo>
                    <a:lnTo>
                      <a:pt x="577" y="1078"/>
                    </a:lnTo>
                    <a:lnTo>
                      <a:pt x="565" y="1081"/>
                    </a:lnTo>
                    <a:lnTo>
                      <a:pt x="565" y="987"/>
                    </a:lnTo>
                    <a:lnTo>
                      <a:pt x="521" y="986"/>
                    </a:lnTo>
                    <a:lnTo>
                      <a:pt x="480" y="984"/>
                    </a:lnTo>
                    <a:lnTo>
                      <a:pt x="440" y="978"/>
                    </a:lnTo>
                    <a:lnTo>
                      <a:pt x="402" y="972"/>
                    </a:lnTo>
                    <a:lnTo>
                      <a:pt x="383" y="969"/>
                    </a:lnTo>
                    <a:lnTo>
                      <a:pt x="365" y="965"/>
                    </a:lnTo>
                    <a:lnTo>
                      <a:pt x="347" y="959"/>
                    </a:lnTo>
                    <a:lnTo>
                      <a:pt x="329" y="954"/>
                    </a:lnTo>
                    <a:lnTo>
                      <a:pt x="312" y="948"/>
                    </a:lnTo>
                    <a:lnTo>
                      <a:pt x="295" y="941"/>
                    </a:lnTo>
                    <a:lnTo>
                      <a:pt x="279" y="935"/>
                    </a:lnTo>
                    <a:lnTo>
                      <a:pt x="262" y="928"/>
                    </a:lnTo>
                    <a:lnTo>
                      <a:pt x="231" y="912"/>
                    </a:lnTo>
                    <a:lnTo>
                      <a:pt x="203" y="895"/>
                    </a:lnTo>
                    <a:lnTo>
                      <a:pt x="189" y="886"/>
                    </a:lnTo>
                    <a:lnTo>
                      <a:pt x="175" y="877"/>
                    </a:lnTo>
                    <a:lnTo>
                      <a:pt x="162" y="867"/>
                    </a:lnTo>
                    <a:lnTo>
                      <a:pt x="150" y="856"/>
                    </a:lnTo>
                    <a:lnTo>
                      <a:pt x="138" y="846"/>
                    </a:lnTo>
                    <a:lnTo>
                      <a:pt x="126" y="835"/>
                    </a:lnTo>
                    <a:lnTo>
                      <a:pt x="116" y="825"/>
                    </a:lnTo>
                    <a:lnTo>
                      <a:pt x="105" y="813"/>
                    </a:lnTo>
                    <a:lnTo>
                      <a:pt x="95" y="801"/>
                    </a:lnTo>
                    <a:lnTo>
                      <a:pt x="85" y="788"/>
                    </a:lnTo>
                    <a:lnTo>
                      <a:pt x="76" y="777"/>
                    </a:lnTo>
                    <a:lnTo>
                      <a:pt x="67" y="764"/>
                    </a:lnTo>
                    <a:lnTo>
                      <a:pt x="59" y="750"/>
                    </a:lnTo>
                    <a:lnTo>
                      <a:pt x="51" y="738"/>
                    </a:lnTo>
                    <a:lnTo>
                      <a:pt x="44" y="724"/>
                    </a:lnTo>
                    <a:lnTo>
                      <a:pt x="37" y="710"/>
                    </a:lnTo>
                    <a:lnTo>
                      <a:pt x="32" y="696"/>
                    </a:lnTo>
                    <a:lnTo>
                      <a:pt x="26" y="682"/>
                    </a:lnTo>
                    <a:lnTo>
                      <a:pt x="21" y="669"/>
                    </a:lnTo>
                    <a:lnTo>
                      <a:pt x="17" y="654"/>
                    </a:lnTo>
                    <a:lnTo>
                      <a:pt x="13" y="640"/>
                    </a:lnTo>
                    <a:lnTo>
                      <a:pt x="10" y="625"/>
                    </a:lnTo>
                    <a:lnTo>
                      <a:pt x="7" y="610"/>
                    </a:lnTo>
                    <a:lnTo>
                      <a:pt x="5" y="595"/>
                    </a:lnTo>
                    <a:lnTo>
                      <a:pt x="1" y="565"/>
                    </a:lnTo>
                    <a:lnTo>
                      <a:pt x="0" y="533"/>
                    </a:lnTo>
                    <a:lnTo>
                      <a:pt x="1" y="501"/>
                    </a:lnTo>
                    <a:lnTo>
                      <a:pt x="5" y="469"/>
                    </a:lnTo>
                    <a:lnTo>
                      <a:pt x="7" y="454"/>
                    </a:lnTo>
                    <a:lnTo>
                      <a:pt x="10" y="439"/>
                    </a:lnTo>
                    <a:lnTo>
                      <a:pt x="13" y="424"/>
                    </a:lnTo>
                    <a:lnTo>
                      <a:pt x="16" y="410"/>
                    </a:lnTo>
                    <a:lnTo>
                      <a:pt x="21" y="395"/>
                    </a:lnTo>
                    <a:lnTo>
                      <a:pt x="26" y="381"/>
                    </a:lnTo>
                    <a:lnTo>
                      <a:pt x="31" y="367"/>
                    </a:lnTo>
                    <a:lnTo>
                      <a:pt x="37" y="353"/>
                    </a:lnTo>
                    <a:lnTo>
                      <a:pt x="44" y="339"/>
                    </a:lnTo>
                    <a:lnTo>
                      <a:pt x="50" y="327"/>
                    </a:lnTo>
                    <a:lnTo>
                      <a:pt x="57" y="313"/>
                    </a:lnTo>
                    <a:lnTo>
                      <a:pt x="66" y="300"/>
                    </a:lnTo>
                    <a:lnTo>
                      <a:pt x="74" y="287"/>
                    </a:lnTo>
                    <a:lnTo>
                      <a:pt x="84" y="276"/>
                    </a:lnTo>
                    <a:lnTo>
                      <a:pt x="94" y="264"/>
                    </a:lnTo>
                    <a:lnTo>
                      <a:pt x="103" y="252"/>
                    </a:lnTo>
                    <a:lnTo>
                      <a:pt x="114" y="241"/>
                    </a:lnTo>
                    <a:lnTo>
                      <a:pt x="124" y="230"/>
                    </a:lnTo>
                    <a:lnTo>
                      <a:pt x="136" y="220"/>
                    </a:lnTo>
                    <a:lnTo>
                      <a:pt x="148" y="210"/>
                    </a:lnTo>
                    <a:lnTo>
                      <a:pt x="160" y="200"/>
                    </a:lnTo>
                    <a:lnTo>
                      <a:pt x="173" y="191"/>
                    </a:lnTo>
                    <a:lnTo>
                      <a:pt x="187" y="181"/>
                    </a:lnTo>
                    <a:lnTo>
                      <a:pt x="201" y="173"/>
                    </a:lnTo>
                    <a:lnTo>
                      <a:pt x="229" y="157"/>
                    </a:lnTo>
                    <a:lnTo>
                      <a:pt x="260" y="141"/>
                    </a:lnTo>
                    <a:lnTo>
                      <a:pt x="276" y="135"/>
                    </a:lnTo>
                    <a:lnTo>
                      <a:pt x="293" y="127"/>
                    </a:lnTo>
                    <a:lnTo>
                      <a:pt x="310" y="121"/>
                    </a:lnTo>
                    <a:lnTo>
                      <a:pt x="327" y="116"/>
                    </a:lnTo>
                    <a:lnTo>
                      <a:pt x="363" y="106"/>
                    </a:lnTo>
                    <a:lnTo>
                      <a:pt x="400" y="97"/>
                    </a:lnTo>
                    <a:lnTo>
                      <a:pt x="439" y="91"/>
                    </a:lnTo>
                    <a:lnTo>
                      <a:pt x="479" y="87"/>
                    </a:lnTo>
                    <a:lnTo>
                      <a:pt x="521" y="84"/>
                    </a:lnTo>
                    <a:lnTo>
                      <a:pt x="565" y="83"/>
                    </a:lnTo>
                    <a:close/>
                    <a:moveTo>
                      <a:pt x="1113" y="533"/>
                    </a:moveTo>
                    <a:lnTo>
                      <a:pt x="1113" y="513"/>
                    </a:lnTo>
                    <a:lnTo>
                      <a:pt x="1112" y="493"/>
                    </a:lnTo>
                    <a:lnTo>
                      <a:pt x="1109" y="473"/>
                    </a:lnTo>
                    <a:lnTo>
                      <a:pt x="1106" y="454"/>
                    </a:lnTo>
                    <a:lnTo>
                      <a:pt x="1102" y="435"/>
                    </a:lnTo>
                    <a:lnTo>
                      <a:pt x="1098" y="417"/>
                    </a:lnTo>
                    <a:lnTo>
                      <a:pt x="1092" y="399"/>
                    </a:lnTo>
                    <a:lnTo>
                      <a:pt x="1086" y="381"/>
                    </a:lnTo>
                    <a:lnTo>
                      <a:pt x="1079" y="363"/>
                    </a:lnTo>
                    <a:lnTo>
                      <a:pt x="1070" y="346"/>
                    </a:lnTo>
                    <a:lnTo>
                      <a:pt x="1062" y="329"/>
                    </a:lnTo>
                    <a:lnTo>
                      <a:pt x="1052" y="313"/>
                    </a:lnTo>
                    <a:lnTo>
                      <a:pt x="1042" y="298"/>
                    </a:lnTo>
                    <a:lnTo>
                      <a:pt x="1031" y="282"/>
                    </a:lnTo>
                    <a:lnTo>
                      <a:pt x="1018" y="268"/>
                    </a:lnTo>
                    <a:lnTo>
                      <a:pt x="1006" y="255"/>
                    </a:lnTo>
                    <a:lnTo>
                      <a:pt x="993" y="241"/>
                    </a:lnTo>
                    <a:lnTo>
                      <a:pt x="979" y="228"/>
                    </a:lnTo>
                    <a:lnTo>
                      <a:pt x="964" y="216"/>
                    </a:lnTo>
                    <a:lnTo>
                      <a:pt x="948" y="205"/>
                    </a:lnTo>
                    <a:lnTo>
                      <a:pt x="931" y="194"/>
                    </a:lnTo>
                    <a:lnTo>
                      <a:pt x="913" y="185"/>
                    </a:lnTo>
                    <a:lnTo>
                      <a:pt x="895" y="175"/>
                    </a:lnTo>
                    <a:lnTo>
                      <a:pt x="876" y="166"/>
                    </a:lnTo>
                    <a:lnTo>
                      <a:pt x="856" y="159"/>
                    </a:lnTo>
                    <a:lnTo>
                      <a:pt x="837" y="153"/>
                    </a:lnTo>
                    <a:lnTo>
                      <a:pt x="816" y="147"/>
                    </a:lnTo>
                    <a:lnTo>
                      <a:pt x="795" y="143"/>
                    </a:lnTo>
                    <a:lnTo>
                      <a:pt x="773" y="140"/>
                    </a:lnTo>
                    <a:lnTo>
                      <a:pt x="750" y="137"/>
                    </a:lnTo>
                    <a:lnTo>
                      <a:pt x="727" y="136"/>
                    </a:lnTo>
                    <a:lnTo>
                      <a:pt x="703" y="136"/>
                    </a:lnTo>
                    <a:lnTo>
                      <a:pt x="703" y="930"/>
                    </a:lnTo>
                    <a:lnTo>
                      <a:pt x="732" y="930"/>
                    </a:lnTo>
                    <a:lnTo>
                      <a:pt x="761" y="926"/>
                    </a:lnTo>
                    <a:lnTo>
                      <a:pt x="790" y="923"/>
                    </a:lnTo>
                    <a:lnTo>
                      <a:pt x="817" y="917"/>
                    </a:lnTo>
                    <a:lnTo>
                      <a:pt x="844" y="909"/>
                    </a:lnTo>
                    <a:lnTo>
                      <a:pt x="869" y="901"/>
                    </a:lnTo>
                    <a:lnTo>
                      <a:pt x="893" y="890"/>
                    </a:lnTo>
                    <a:lnTo>
                      <a:pt x="918" y="878"/>
                    </a:lnTo>
                    <a:lnTo>
                      <a:pt x="940" y="864"/>
                    </a:lnTo>
                    <a:lnTo>
                      <a:pt x="961" y="849"/>
                    </a:lnTo>
                    <a:lnTo>
                      <a:pt x="980" y="833"/>
                    </a:lnTo>
                    <a:lnTo>
                      <a:pt x="999" y="816"/>
                    </a:lnTo>
                    <a:lnTo>
                      <a:pt x="1016" y="797"/>
                    </a:lnTo>
                    <a:lnTo>
                      <a:pt x="1033" y="778"/>
                    </a:lnTo>
                    <a:lnTo>
                      <a:pt x="1048" y="757"/>
                    </a:lnTo>
                    <a:lnTo>
                      <a:pt x="1062" y="734"/>
                    </a:lnTo>
                    <a:lnTo>
                      <a:pt x="1073" y="712"/>
                    </a:lnTo>
                    <a:lnTo>
                      <a:pt x="1084" y="688"/>
                    </a:lnTo>
                    <a:lnTo>
                      <a:pt x="1092" y="664"/>
                    </a:lnTo>
                    <a:lnTo>
                      <a:pt x="1100" y="639"/>
                    </a:lnTo>
                    <a:lnTo>
                      <a:pt x="1106" y="613"/>
                    </a:lnTo>
                    <a:lnTo>
                      <a:pt x="1109" y="587"/>
                    </a:lnTo>
                    <a:lnTo>
                      <a:pt x="1112" y="560"/>
                    </a:lnTo>
                    <a:lnTo>
                      <a:pt x="1113" y="533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53" name="Freeform 20"/>
              <p:cNvSpPr>
                <a:spLocks/>
              </p:cNvSpPr>
              <p:nvPr userDrawn="1"/>
            </p:nvSpPr>
            <p:spPr bwMode="auto">
              <a:xfrm>
                <a:off x="7335295" y="1426547"/>
                <a:ext cx="66674" cy="77685"/>
              </a:xfrm>
              <a:custGeom>
                <a:avLst/>
                <a:gdLst>
                  <a:gd name="T0" fmla="*/ 2147483647 w 942"/>
                  <a:gd name="T1" fmla="*/ 2147483647 h 1081"/>
                  <a:gd name="T2" fmla="*/ 2147483647 w 942"/>
                  <a:gd name="T3" fmla="*/ 2147483647 h 1081"/>
                  <a:gd name="T4" fmla="*/ 2147483647 w 942"/>
                  <a:gd name="T5" fmla="*/ 0 h 1081"/>
                  <a:gd name="T6" fmla="*/ 2147483647 w 942"/>
                  <a:gd name="T7" fmla="*/ 0 h 1081"/>
                  <a:gd name="T8" fmla="*/ 2147483647 w 942"/>
                  <a:gd name="T9" fmla="*/ 2147483647 h 1081"/>
                  <a:gd name="T10" fmla="*/ 2147483647 w 942"/>
                  <a:gd name="T11" fmla="*/ 2147483647 h 1081"/>
                  <a:gd name="T12" fmla="*/ 2147483647 w 942"/>
                  <a:gd name="T13" fmla="*/ 2147483647 h 1081"/>
                  <a:gd name="T14" fmla="*/ 2147483647 w 942"/>
                  <a:gd name="T15" fmla="*/ 2147483647 h 1081"/>
                  <a:gd name="T16" fmla="*/ 2147483647 w 942"/>
                  <a:gd name="T17" fmla="*/ 2147483647 h 1081"/>
                  <a:gd name="T18" fmla="*/ 2147483647 w 942"/>
                  <a:gd name="T19" fmla="*/ 2147483647 h 1081"/>
                  <a:gd name="T20" fmla="*/ 2147483647 w 942"/>
                  <a:gd name="T21" fmla="*/ 2147483647 h 1081"/>
                  <a:gd name="T22" fmla="*/ 2147483647 w 942"/>
                  <a:gd name="T23" fmla="*/ 2147483647 h 1081"/>
                  <a:gd name="T24" fmla="*/ 2147483647 w 942"/>
                  <a:gd name="T25" fmla="*/ 2147483647 h 1081"/>
                  <a:gd name="T26" fmla="*/ 2147483647 w 942"/>
                  <a:gd name="T27" fmla="*/ 2147483647 h 1081"/>
                  <a:gd name="T28" fmla="*/ 2147483647 w 942"/>
                  <a:gd name="T29" fmla="*/ 2147483647 h 1081"/>
                  <a:gd name="T30" fmla="*/ 2147483647 w 942"/>
                  <a:gd name="T31" fmla="*/ 2147483647 h 1081"/>
                  <a:gd name="T32" fmla="*/ 2147483647 w 942"/>
                  <a:gd name="T33" fmla="*/ 2147483647 h 1081"/>
                  <a:gd name="T34" fmla="*/ 2083171091 w 942"/>
                  <a:gd name="T35" fmla="*/ 2147483647 h 1081"/>
                  <a:gd name="T36" fmla="*/ 1606258268 w 942"/>
                  <a:gd name="T37" fmla="*/ 2147483647 h 1081"/>
                  <a:gd name="T38" fmla="*/ 1229689533 w 942"/>
                  <a:gd name="T39" fmla="*/ 2147483647 h 1081"/>
                  <a:gd name="T40" fmla="*/ 0 w 942"/>
                  <a:gd name="T41" fmla="*/ 2147483647 h 1081"/>
                  <a:gd name="T42" fmla="*/ 0 w 942"/>
                  <a:gd name="T43" fmla="*/ 0 h 1081"/>
                  <a:gd name="T44" fmla="*/ 251045800 w 942"/>
                  <a:gd name="T45" fmla="*/ 53441603 h 1081"/>
                  <a:gd name="T46" fmla="*/ 627253774 w 942"/>
                  <a:gd name="T47" fmla="*/ 106516483 h 1081"/>
                  <a:gd name="T48" fmla="*/ 1129345375 w 942"/>
                  <a:gd name="T49" fmla="*/ 133237321 h 1081"/>
                  <a:gd name="T50" fmla="*/ 1731781133 w 942"/>
                  <a:gd name="T51" fmla="*/ 133237321 h 1081"/>
                  <a:gd name="T52" fmla="*/ 2147483647 w 942"/>
                  <a:gd name="T53" fmla="*/ 0 h 1081"/>
                  <a:gd name="T54" fmla="*/ 2147483647 w 942"/>
                  <a:gd name="T55" fmla="*/ 2147483647 h 1081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942" h="1081">
                    <a:moveTo>
                      <a:pt x="139" y="826"/>
                    </a:moveTo>
                    <a:lnTo>
                      <a:pt x="156" y="826"/>
                    </a:lnTo>
                    <a:lnTo>
                      <a:pt x="873" y="0"/>
                    </a:lnTo>
                    <a:lnTo>
                      <a:pt x="942" y="0"/>
                    </a:lnTo>
                    <a:lnTo>
                      <a:pt x="942" y="1081"/>
                    </a:lnTo>
                    <a:lnTo>
                      <a:pt x="921" y="1078"/>
                    </a:lnTo>
                    <a:lnTo>
                      <a:pt x="903" y="1077"/>
                    </a:lnTo>
                    <a:lnTo>
                      <a:pt x="888" y="1076"/>
                    </a:lnTo>
                    <a:lnTo>
                      <a:pt x="873" y="1076"/>
                    </a:lnTo>
                    <a:lnTo>
                      <a:pt x="859" y="1076"/>
                    </a:lnTo>
                    <a:lnTo>
                      <a:pt x="843" y="1077"/>
                    </a:lnTo>
                    <a:lnTo>
                      <a:pt x="824" y="1078"/>
                    </a:lnTo>
                    <a:lnTo>
                      <a:pt x="803" y="1081"/>
                    </a:lnTo>
                    <a:lnTo>
                      <a:pt x="803" y="218"/>
                    </a:lnTo>
                    <a:lnTo>
                      <a:pt x="786" y="218"/>
                    </a:lnTo>
                    <a:lnTo>
                      <a:pt x="130" y="985"/>
                    </a:lnTo>
                    <a:lnTo>
                      <a:pt x="106" y="1011"/>
                    </a:lnTo>
                    <a:lnTo>
                      <a:pt x="83" y="1037"/>
                    </a:lnTo>
                    <a:lnTo>
                      <a:pt x="64" y="1060"/>
                    </a:lnTo>
                    <a:lnTo>
                      <a:pt x="49" y="1081"/>
                    </a:lnTo>
                    <a:lnTo>
                      <a:pt x="0" y="1081"/>
                    </a:lnTo>
                    <a:lnTo>
                      <a:pt x="0" y="0"/>
                    </a:lnTo>
                    <a:lnTo>
                      <a:pt x="10" y="2"/>
                    </a:lnTo>
                    <a:lnTo>
                      <a:pt x="25" y="4"/>
                    </a:lnTo>
                    <a:lnTo>
                      <a:pt x="45" y="5"/>
                    </a:lnTo>
                    <a:lnTo>
                      <a:pt x="69" y="5"/>
                    </a:lnTo>
                    <a:lnTo>
                      <a:pt x="139" y="0"/>
                    </a:lnTo>
                    <a:lnTo>
                      <a:pt x="139" y="826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54" name="Freeform 21"/>
              <p:cNvSpPr>
                <a:spLocks/>
              </p:cNvSpPr>
              <p:nvPr userDrawn="1"/>
            </p:nvSpPr>
            <p:spPr bwMode="auto">
              <a:xfrm>
                <a:off x="7252746" y="1426547"/>
                <a:ext cx="71436" cy="77685"/>
              </a:xfrm>
              <a:custGeom>
                <a:avLst/>
                <a:gdLst>
                  <a:gd name="T0" fmla="*/ 2147483647 w 1000"/>
                  <a:gd name="T1" fmla="*/ 2147483647 h 1081"/>
                  <a:gd name="T2" fmla="*/ 2147483647 w 1000"/>
                  <a:gd name="T3" fmla="*/ 2147483647 h 1081"/>
                  <a:gd name="T4" fmla="*/ 2147483647 w 1000"/>
                  <a:gd name="T5" fmla="*/ 2147483647 h 1081"/>
                  <a:gd name="T6" fmla="*/ 2147483647 w 1000"/>
                  <a:gd name="T7" fmla="*/ 2147483647 h 1081"/>
                  <a:gd name="T8" fmla="*/ 2147483647 w 1000"/>
                  <a:gd name="T9" fmla="*/ 2147483647 h 1081"/>
                  <a:gd name="T10" fmla="*/ 2147483647 w 1000"/>
                  <a:gd name="T11" fmla="*/ 2147483647 h 1081"/>
                  <a:gd name="T12" fmla="*/ 2147483647 w 1000"/>
                  <a:gd name="T13" fmla="*/ 2147483647 h 1081"/>
                  <a:gd name="T14" fmla="*/ 2147483647 w 1000"/>
                  <a:gd name="T15" fmla="*/ 640209415 h 1081"/>
                  <a:gd name="T16" fmla="*/ 2147483647 w 1000"/>
                  <a:gd name="T17" fmla="*/ 0 h 1081"/>
                  <a:gd name="T18" fmla="*/ 2147483647 w 1000"/>
                  <a:gd name="T19" fmla="*/ 2147483647 h 1081"/>
                  <a:gd name="T20" fmla="*/ 2147483647 w 1000"/>
                  <a:gd name="T21" fmla="*/ 2147483647 h 1081"/>
                  <a:gd name="T22" fmla="*/ 2147483647 w 1000"/>
                  <a:gd name="T23" fmla="*/ 2147483647 h 1081"/>
                  <a:gd name="T24" fmla="*/ 2147483647 w 1000"/>
                  <a:gd name="T25" fmla="*/ 2147483647 h 1081"/>
                  <a:gd name="T26" fmla="*/ 2147483647 w 1000"/>
                  <a:gd name="T27" fmla="*/ 2147483647 h 1081"/>
                  <a:gd name="T28" fmla="*/ 2147483647 w 1000"/>
                  <a:gd name="T29" fmla="*/ 2147483647 h 1081"/>
                  <a:gd name="T30" fmla="*/ 2147483647 w 1000"/>
                  <a:gd name="T31" fmla="*/ 2147483647 h 1081"/>
                  <a:gd name="T32" fmla="*/ 2147483647 w 1000"/>
                  <a:gd name="T33" fmla="*/ 2147483647 h 1081"/>
                  <a:gd name="T34" fmla="*/ 2147483647 w 1000"/>
                  <a:gd name="T35" fmla="*/ 2147483647 h 1081"/>
                  <a:gd name="T36" fmla="*/ 2147483647 w 1000"/>
                  <a:gd name="T37" fmla="*/ 2147483647 h 1081"/>
                  <a:gd name="T38" fmla="*/ 2147483647 w 1000"/>
                  <a:gd name="T39" fmla="*/ 2147483647 h 1081"/>
                  <a:gd name="T40" fmla="*/ 2147483647 w 1000"/>
                  <a:gd name="T41" fmla="*/ 2147483647 h 1081"/>
                  <a:gd name="T42" fmla="*/ 2147483647 w 1000"/>
                  <a:gd name="T43" fmla="*/ 2147483647 h 1081"/>
                  <a:gd name="T44" fmla="*/ 2147483647 w 1000"/>
                  <a:gd name="T45" fmla="*/ 2147483647 h 1081"/>
                  <a:gd name="T46" fmla="*/ 2147483647 w 1000"/>
                  <a:gd name="T47" fmla="*/ 2147483647 h 1081"/>
                  <a:gd name="T48" fmla="*/ 2147483647 w 1000"/>
                  <a:gd name="T49" fmla="*/ 2147483647 h 1081"/>
                  <a:gd name="T50" fmla="*/ 2147483647 w 1000"/>
                  <a:gd name="T51" fmla="*/ 2147483647 h 1081"/>
                  <a:gd name="T52" fmla="*/ 2147483647 w 1000"/>
                  <a:gd name="T53" fmla="*/ 2147483647 h 1081"/>
                  <a:gd name="T54" fmla="*/ 2147483647 w 1000"/>
                  <a:gd name="T55" fmla="*/ 2147483647 h 1081"/>
                  <a:gd name="T56" fmla="*/ 2147483647 w 1000"/>
                  <a:gd name="T57" fmla="*/ 2147483647 h 1081"/>
                  <a:gd name="T58" fmla="*/ 2147483647 w 1000"/>
                  <a:gd name="T59" fmla="*/ 2147483647 h 1081"/>
                  <a:gd name="T60" fmla="*/ 2147483647 w 1000"/>
                  <a:gd name="T61" fmla="*/ 2147483647 h 1081"/>
                  <a:gd name="T62" fmla="*/ 2147483647 w 1000"/>
                  <a:gd name="T63" fmla="*/ 2147483647 h 1081"/>
                  <a:gd name="T64" fmla="*/ 2147483647 w 1000"/>
                  <a:gd name="T65" fmla="*/ 2147483647 h 1081"/>
                  <a:gd name="T66" fmla="*/ 2147483647 w 1000"/>
                  <a:gd name="T67" fmla="*/ 2147483647 h 1081"/>
                  <a:gd name="T68" fmla="*/ 2147483647 w 1000"/>
                  <a:gd name="T69" fmla="*/ 2147483647 h 1081"/>
                  <a:gd name="T70" fmla="*/ 1015624471 w 1000"/>
                  <a:gd name="T71" fmla="*/ 2147483647 h 1081"/>
                  <a:gd name="T72" fmla="*/ 0 w 1000"/>
                  <a:gd name="T73" fmla="*/ 2147483647 h 1081"/>
                  <a:gd name="T74" fmla="*/ 2147483647 w 1000"/>
                  <a:gd name="T75" fmla="*/ 2147483647 h 1081"/>
                  <a:gd name="T76" fmla="*/ 2147483647 w 1000"/>
                  <a:gd name="T77" fmla="*/ 2147483647 h 1081"/>
                  <a:gd name="T78" fmla="*/ 2147483647 w 1000"/>
                  <a:gd name="T79" fmla="*/ 2147483647 h 1081"/>
                  <a:gd name="T80" fmla="*/ 2147483647 w 1000"/>
                  <a:gd name="T81" fmla="*/ 2147483647 h 1081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1000" h="1081">
                    <a:moveTo>
                      <a:pt x="240" y="551"/>
                    </a:moveTo>
                    <a:lnTo>
                      <a:pt x="251" y="523"/>
                    </a:lnTo>
                    <a:lnTo>
                      <a:pt x="264" y="496"/>
                    </a:lnTo>
                    <a:lnTo>
                      <a:pt x="277" y="466"/>
                    </a:lnTo>
                    <a:lnTo>
                      <a:pt x="289" y="437"/>
                    </a:lnTo>
                    <a:lnTo>
                      <a:pt x="302" y="407"/>
                    </a:lnTo>
                    <a:lnTo>
                      <a:pt x="316" y="377"/>
                    </a:lnTo>
                    <a:lnTo>
                      <a:pt x="329" y="346"/>
                    </a:lnTo>
                    <a:lnTo>
                      <a:pt x="342" y="314"/>
                    </a:lnTo>
                    <a:lnTo>
                      <a:pt x="366" y="260"/>
                    </a:lnTo>
                    <a:lnTo>
                      <a:pt x="386" y="210"/>
                    </a:lnTo>
                    <a:lnTo>
                      <a:pt x="405" y="164"/>
                    </a:lnTo>
                    <a:lnTo>
                      <a:pt x="422" y="123"/>
                    </a:lnTo>
                    <a:lnTo>
                      <a:pt x="437" y="86"/>
                    </a:lnTo>
                    <a:lnTo>
                      <a:pt x="449" y="53"/>
                    </a:lnTo>
                    <a:lnTo>
                      <a:pt x="460" y="24"/>
                    </a:lnTo>
                    <a:lnTo>
                      <a:pt x="468" y="0"/>
                    </a:lnTo>
                    <a:lnTo>
                      <a:pt x="543" y="0"/>
                    </a:lnTo>
                    <a:lnTo>
                      <a:pt x="669" y="310"/>
                    </a:lnTo>
                    <a:lnTo>
                      <a:pt x="863" y="773"/>
                    </a:lnTo>
                    <a:lnTo>
                      <a:pt x="889" y="833"/>
                    </a:lnTo>
                    <a:lnTo>
                      <a:pt x="912" y="888"/>
                    </a:lnTo>
                    <a:lnTo>
                      <a:pt x="933" y="936"/>
                    </a:lnTo>
                    <a:lnTo>
                      <a:pt x="952" y="977"/>
                    </a:lnTo>
                    <a:lnTo>
                      <a:pt x="967" y="1012"/>
                    </a:lnTo>
                    <a:lnTo>
                      <a:pt x="980" y="1042"/>
                    </a:lnTo>
                    <a:lnTo>
                      <a:pt x="992" y="1064"/>
                    </a:lnTo>
                    <a:lnTo>
                      <a:pt x="1000" y="1081"/>
                    </a:lnTo>
                    <a:lnTo>
                      <a:pt x="967" y="1077"/>
                    </a:lnTo>
                    <a:lnTo>
                      <a:pt x="950" y="1077"/>
                    </a:lnTo>
                    <a:lnTo>
                      <a:pt x="947" y="1076"/>
                    </a:lnTo>
                    <a:lnTo>
                      <a:pt x="944" y="1076"/>
                    </a:lnTo>
                    <a:lnTo>
                      <a:pt x="924" y="1076"/>
                    </a:lnTo>
                    <a:lnTo>
                      <a:pt x="897" y="1077"/>
                    </a:lnTo>
                    <a:lnTo>
                      <a:pt x="876" y="1078"/>
                    </a:lnTo>
                    <a:lnTo>
                      <a:pt x="846" y="1081"/>
                    </a:lnTo>
                    <a:lnTo>
                      <a:pt x="785" y="928"/>
                    </a:lnTo>
                    <a:lnTo>
                      <a:pt x="667" y="624"/>
                    </a:lnTo>
                    <a:lnTo>
                      <a:pt x="556" y="344"/>
                    </a:lnTo>
                    <a:lnTo>
                      <a:pt x="490" y="173"/>
                    </a:lnTo>
                    <a:lnTo>
                      <a:pt x="475" y="174"/>
                    </a:lnTo>
                    <a:lnTo>
                      <a:pt x="472" y="182"/>
                    </a:lnTo>
                    <a:lnTo>
                      <a:pt x="461" y="206"/>
                    </a:lnTo>
                    <a:lnTo>
                      <a:pt x="444" y="244"/>
                    </a:lnTo>
                    <a:lnTo>
                      <a:pt x="421" y="298"/>
                    </a:lnTo>
                    <a:lnTo>
                      <a:pt x="409" y="327"/>
                    </a:lnTo>
                    <a:lnTo>
                      <a:pt x="396" y="355"/>
                    </a:lnTo>
                    <a:lnTo>
                      <a:pt x="385" y="383"/>
                    </a:lnTo>
                    <a:lnTo>
                      <a:pt x="373" y="411"/>
                    </a:lnTo>
                    <a:lnTo>
                      <a:pt x="361" y="439"/>
                    </a:lnTo>
                    <a:lnTo>
                      <a:pt x="349" y="466"/>
                    </a:lnTo>
                    <a:lnTo>
                      <a:pt x="338" y="492"/>
                    </a:lnTo>
                    <a:lnTo>
                      <a:pt x="326" y="519"/>
                    </a:lnTo>
                    <a:lnTo>
                      <a:pt x="312" y="554"/>
                    </a:lnTo>
                    <a:lnTo>
                      <a:pt x="298" y="590"/>
                    </a:lnTo>
                    <a:lnTo>
                      <a:pt x="283" y="625"/>
                    </a:lnTo>
                    <a:lnTo>
                      <a:pt x="268" y="661"/>
                    </a:lnTo>
                    <a:lnTo>
                      <a:pt x="254" y="697"/>
                    </a:lnTo>
                    <a:lnTo>
                      <a:pt x="241" y="733"/>
                    </a:lnTo>
                    <a:lnTo>
                      <a:pt x="226" y="769"/>
                    </a:lnTo>
                    <a:lnTo>
                      <a:pt x="212" y="807"/>
                    </a:lnTo>
                    <a:lnTo>
                      <a:pt x="199" y="842"/>
                    </a:lnTo>
                    <a:lnTo>
                      <a:pt x="187" y="877"/>
                    </a:lnTo>
                    <a:lnTo>
                      <a:pt x="174" y="912"/>
                    </a:lnTo>
                    <a:lnTo>
                      <a:pt x="161" y="946"/>
                    </a:lnTo>
                    <a:lnTo>
                      <a:pt x="150" y="980"/>
                    </a:lnTo>
                    <a:lnTo>
                      <a:pt x="138" y="1014"/>
                    </a:lnTo>
                    <a:lnTo>
                      <a:pt x="126" y="1047"/>
                    </a:lnTo>
                    <a:lnTo>
                      <a:pt x="116" y="1081"/>
                    </a:lnTo>
                    <a:lnTo>
                      <a:pt x="84" y="1077"/>
                    </a:lnTo>
                    <a:lnTo>
                      <a:pt x="56" y="1076"/>
                    </a:lnTo>
                    <a:lnTo>
                      <a:pt x="39" y="1077"/>
                    </a:lnTo>
                    <a:lnTo>
                      <a:pt x="22" y="1078"/>
                    </a:lnTo>
                    <a:lnTo>
                      <a:pt x="0" y="1081"/>
                    </a:lnTo>
                    <a:lnTo>
                      <a:pt x="133" y="792"/>
                    </a:lnTo>
                    <a:lnTo>
                      <a:pt x="145" y="763"/>
                    </a:lnTo>
                    <a:lnTo>
                      <a:pt x="159" y="734"/>
                    </a:lnTo>
                    <a:lnTo>
                      <a:pt x="172" y="705"/>
                    </a:lnTo>
                    <a:lnTo>
                      <a:pt x="185" y="675"/>
                    </a:lnTo>
                    <a:lnTo>
                      <a:pt x="198" y="644"/>
                    </a:lnTo>
                    <a:lnTo>
                      <a:pt x="212" y="613"/>
                    </a:lnTo>
                    <a:lnTo>
                      <a:pt x="226" y="583"/>
                    </a:lnTo>
                    <a:lnTo>
                      <a:pt x="240" y="55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55" name="Freeform 22"/>
              <p:cNvSpPr>
                <a:spLocks noEditPoints="1"/>
              </p:cNvSpPr>
              <p:nvPr userDrawn="1"/>
            </p:nvSpPr>
            <p:spPr bwMode="auto">
              <a:xfrm>
                <a:off x="7179722" y="1424962"/>
                <a:ext cx="71436" cy="79269"/>
              </a:xfrm>
              <a:custGeom>
                <a:avLst/>
                <a:gdLst>
                  <a:gd name="T0" fmla="*/ 0 w 1001"/>
                  <a:gd name="T1" fmla="*/ 2147483647 h 1103"/>
                  <a:gd name="T2" fmla="*/ 2147483647 w 1001"/>
                  <a:gd name="T3" fmla="*/ 0 h 1103"/>
                  <a:gd name="T4" fmla="*/ 2147483647 w 1001"/>
                  <a:gd name="T5" fmla="*/ 0 h 1103"/>
                  <a:gd name="T6" fmla="*/ 2147483647 w 1001"/>
                  <a:gd name="T7" fmla="*/ 2147483647 h 1103"/>
                  <a:gd name="T8" fmla="*/ 2147483647 w 1001"/>
                  <a:gd name="T9" fmla="*/ 2147483647 h 1103"/>
                  <a:gd name="T10" fmla="*/ 2147483647 w 1001"/>
                  <a:gd name="T11" fmla="*/ 2147483647 h 1103"/>
                  <a:gd name="T12" fmla="*/ 2147483647 w 1001"/>
                  <a:gd name="T13" fmla="*/ 2147483647 h 1103"/>
                  <a:gd name="T14" fmla="*/ 2147483647 w 1001"/>
                  <a:gd name="T15" fmla="*/ 2147483647 h 1103"/>
                  <a:gd name="T16" fmla="*/ 2147483647 w 1001"/>
                  <a:gd name="T17" fmla="*/ 2147483647 h 1103"/>
                  <a:gd name="T18" fmla="*/ 2147483647 w 1001"/>
                  <a:gd name="T19" fmla="*/ 2147483647 h 1103"/>
                  <a:gd name="T20" fmla="*/ 2147483647 w 1001"/>
                  <a:gd name="T21" fmla="*/ 2147483647 h 1103"/>
                  <a:gd name="T22" fmla="*/ 2147483647 w 1001"/>
                  <a:gd name="T23" fmla="*/ 2147483647 h 1103"/>
                  <a:gd name="T24" fmla="*/ 2147483647 w 1001"/>
                  <a:gd name="T25" fmla="*/ 2147483647 h 1103"/>
                  <a:gd name="T26" fmla="*/ 2147483647 w 1001"/>
                  <a:gd name="T27" fmla="*/ 2147483647 h 1103"/>
                  <a:gd name="T28" fmla="*/ 2147483647 w 1001"/>
                  <a:gd name="T29" fmla="*/ 2147483647 h 1103"/>
                  <a:gd name="T30" fmla="*/ 2147483647 w 1001"/>
                  <a:gd name="T31" fmla="*/ 2147483647 h 1103"/>
                  <a:gd name="T32" fmla="*/ 2147483647 w 1001"/>
                  <a:gd name="T33" fmla="*/ 2147483647 h 1103"/>
                  <a:gd name="T34" fmla="*/ 2147483647 w 1001"/>
                  <a:gd name="T35" fmla="*/ 2147483647 h 1103"/>
                  <a:gd name="T36" fmla="*/ 2147483647 w 1001"/>
                  <a:gd name="T37" fmla="*/ 2147483647 h 1103"/>
                  <a:gd name="T38" fmla="*/ 2147483647 w 1001"/>
                  <a:gd name="T39" fmla="*/ 2147483647 h 1103"/>
                  <a:gd name="T40" fmla="*/ 2147483647 w 1001"/>
                  <a:gd name="T41" fmla="*/ 2147483647 h 1103"/>
                  <a:gd name="T42" fmla="*/ 2147483647 w 1001"/>
                  <a:gd name="T43" fmla="*/ 2147483647 h 1103"/>
                  <a:gd name="T44" fmla="*/ 2147483647 w 1001"/>
                  <a:gd name="T45" fmla="*/ 2147483647 h 1103"/>
                  <a:gd name="T46" fmla="*/ 2147483647 w 1001"/>
                  <a:gd name="T47" fmla="*/ 2147483647 h 1103"/>
                  <a:gd name="T48" fmla="*/ 2147483647 w 1001"/>
                  <a:gd name="T49" fmla="*/ 2147483647 h 1103"/>
                  <a:gd name="T50" fmla="*/ 2147483647 w 1001"/>
                  <a:gd name="T51" fmla="*/ 2147483647 h 1103"/>
                  <a:gd name="T52" fmla="*/ 2147483647 w 1001"/>
                  <a:gd name="T53" fmla="*/ 2147483647 h 1103"/>
                  <a:gd name="T54" fmla="*/ 2147483647 w 1001"/>
                  <a:gd name="T55" fmla="*/ 2147483647 h 1103"/>
                  <a:gd name="T56" fmla="*/ 2147483647 w 1001"/>
                  <a:gd name="T57" fmla="*/ 2147483647 h 1103"/>
                  <a:gd name="T58" fmla="*/ 2147483647 w 1001"/>
                  <a:gd name="T59" fmla="*/ 2147483647 h 1103"/>
                  <a:gd name="T60" fmla="*/ 2147483647 w 1001"/>
                  <a:gd name="T61" fmla="*/ 2147483647 h 1103"/>
                  <a:gd name="T62" fmla="*/ 2147483647 w 1001"/>
                  <a:gd name="T63" fmla="*/ 2147483647 h 1103"/>
                  <a:gd name="T64" fmla="*/ 2147483647 w 1001"/>
                  <a:gd name="T65" fmla="*/ 2147483647 h 1103"/>
                  <a:gd name="T66" fmla="*/ 2147483647 w 1001"/>
                  <a:gd name="T67" fmla="*/ 2147483647 h 1103"/>
                  <a:gd name="T68" fmla="*/ 2049153150 w 1001"/>
                  <a:gd name="T69" fmla="*/ 2147483647 h 1103"/>
                  <a:gd name="T70" fmla="*/ 1893595301 w 1001"/>
                  <a:gd name="T71" fmla="*/ 2147483647 h 1103"/>
                  <a:gd name="T72" fmla="*/ 1400749202 w 1001"/>
                  <a:gd name="T73" fmla="*/ 2147483647 h 1103"/>
                  <a:gd name="T74" fmla="*/ 959519717 w 1001"/>
                  <a:gd name="T75" fmla="*/ 2147483647 h 1103"/>
                  <a:gd name="T76" fmla="*/ 570619921 w 1001"/>
                  <a:gd name="T77" fmla="*/ 2147483647 h 1103"/>
                  <a:gd name="T78" fmla="*/ 0 w 1001"/>
                  <a:gd name="T79" fmla="*/ 2147483647 h 1103"/>
                  <a:gd name="T80" fmla="*/ 2147483647 w 1001"/>
                  <a:gd name="T81" fmla="*/ 2147483647 h 1103"/>
                  <a:gd name="T82" fmla="*/ 2147483647 w 1001"/>
                  <a:gd name="T83" fmla="*/ 2147483647 h 1103"/>
                  <a:gd name="T84" fmla="*/ 2147483647 w 1001"/>
                  <a:gd name="T85" fmla="*/ 2147483647 h 1103"/>
                  <a:gd name="T86" fmla="*/ 2147483647 w 1001"/>
                  <a:gd name="T87" fmla="*/ 2147483647 h 1103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1001" h="1103">
                    <a:moveTo>
                      <a:pt x="0" y="1103"/>
                    </a:moveTo>
                    <a:lnTo>
                      <a:pt x="492" y="0"/>
                    </a:lnTo>
                    <a:lnTo>
                      <a:pt x="528" y="0"/>
                    </a:lnTo>
                    <a:lnTo>
                      <a:pt x="1001" y="1103"/>
                    </a:lnTo>
                    <a:lnTo>
                      <a:pt x="966" y="1100"/>
                    </a:lnTo>
                    <a:lnTo>
                      <a:pt x="957" y="1100"/>
                    </a:lnTo>
                    <a:lnTo>
                      <a:pt x="952" y="1100"/>
                    </a:lnTo>
                    <a:lnTo>
                      <a:pt x="945" y="1099"/>
                    </a:lnTo>
                    <a:lnTo>
                      <a:pt x="918" y="1098"/>
                    </a:lnTo>
                    <a:lnTo>
                      <a:pt x="893" y="1098"/>
                    </a:lnTo>
                    <a:lnTo>
                      <a:pt x="871" y="1099"/>
                    </a:lnTo>
                    <a:lnTo>
                      <a:pt x="836" y="1103"/>
                    </a:lnTo>
                    <a:lnTo>
                      <a:pt x="819" y="1057"/>
                    </a:lnTo>
                    <a:lnTo>
                      <a:pt x="805" y="1016"/>
                    </a:lnTo>
                    <a:lnTo>
                      <a:pt x="793" y="983"/>
                    </a:lnTo>
                    <a:lnTo>
                      <a:pt x="784" y="957"/>
                    </a:lnTo>
                    <a:lnTo>
                      <a:pt x="777" y="940"/>
                    </a:lnTo>
                    <a:lnTo>
                      <a:pt x="769" y="922"/>
                    </a:lnTo>
                    <a:lnTo>
                      <a:pt x="762" y="902"/>
                    </a:lnTo>
                    <a:lnTo>
                      <a:pt x="753" y="879"/>
                    </a:lnTo>
                    <a:lnTo>
                      <a:pt x="744" y="855"/>
                    </a:lnTo>
                    <a:lnTo>
                      <a:pt x="734" y="831"/>
                    </a:lnTo>
                    <a:lnTo>
                      <a:pt x="725" y="805"/>
                    </a:lnTo>
                    <a:lnTo>
                      <a:pt x="714" y="780"/>
                    </a:lnTo>
                    <a:lnTo>
                      <a:pt x="703" y="754"/>
                    </a:lnTo>
                    <a:lnTo>
                      <a:pt x="693" y="729"/>
                    </a:lnTo>
                    <a:lnTo>
                      <a:pt x="681" y="702"/>
                    </a:lnTo>
                    <a:lnTo>
                      <a:pt x="670" y="676"/>
                    </a:lnTo>
                    <a:lnTo>
                      <a:pt x="269" y="676"/>
                    </a:lnTo>
                    <a:lnTo>
                      <a:pt x="230" y="775"/>
                    </a:lnTo>
                    <a:lnTo>
                      <a:pt x="183" y="900"/>
                    </a:lnTo>
                    <a:lnTo>
                      <a:pt x="147" y="998"/>
                    </a:lnTo>
                    <a:lnTo>
                      <a:pt x="113" y="1103"/>
                    </a:lnTo>
                    <a:lnTo>
                      <a:pt x="89" y="1100"/>
                    </a:lnTo>
                    <a:lnTo>
                      <a:pt x="79" y="1100"/>
                    </a:lnTo>
                    <a:lnTo>
                      <a:pt x="73" y="1099"/>
                    </a:lnTo>
                    <a:lnTo>
                      <a:pt x="54" y="1098"/>
                    </a:lnTo>
                    <a:lnTo>
                      <a:pt x="37" y="1098"/>
                    </a:lnTo>
                    <a:lnTo>
                      <a:pt x="22" y="1099"/>
                    </a:lnTo>
                    <a:lnTo>
                      <a:pt x="0" y="1103"/>
                    </a:lnTo>
                    <a:close/>
                    <a:moveTo>
                      <a:pt x="646" y="611"/>
                    </a:moveTo>
                    <a:lnTo>
                      <a:pt x="471" y="207"/>
                    </a:lnTo>
                    <a:lnTo>
                      <a:pt x="300" y="611"/>
                    </a:lnTo>
                    <a:lnTo>
                      <a:pt x="646" y="61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56" name="Freeform 23"/>
              <p:cNvSpPr>
                <a:spLocks noEditPoints="1"/>
              </p:cNvSpPr>
              <p:nvPr userDrawn="1"/>
            </p:nvSpPr>
            <p:spPr bwMode="auto">
              <a:xfrm>
                <a:off x="7122572" y="1426547"/>
                <a:ext cx="49212" cy="77685"/>
              </a:xfrm>
              <a:custGeom>
                <a:avLst/>
                <a:gdLst>
                  <a:gd name="T0" fmla="*/ 2147483647 w 708"/>
                  <a:gd name="T1" fmla="*/ 2147483647 h 1076"/>
                  <a:gd name="T2" fmla="*/ 2147483647 w 708"/>
                  <a:gd name="T3" fmla="*/ 2147483647 h 1076"/>
                  <a:gd name="T4" fmla="*/ 2147483647 w 708"/>
                  <a:gd name="T5" fmla="*/ 2147483647 h 1076"/>
                  <a:gd name="T6" fmla="*/ 2147483647 w 708"/>
                  <a:gd name="T7" fmla="*/ 2147483647 h 1076"/>
                  <a:gd name="T8" fmla="*/ 2147483647 w 708"/>
                  <a:gd name="T9" fmla="*/ 2147483647 h 1076"/>
                  <a:gd name="T10" fmla="*/ 2147483647 w 708"/>
                  <a:gd name="T11" fmla="*/ 2147483647 h 1076"/>
                  <a:gd name="T12" fmla="*/ 2147483647 w 708"/>
                  <a:gd name="T13" fmla="*/ 2147483647 h 1076"/>
                  <a:gd name="T14" fmla="*/ 2147483647 w 708"/>
                  <a:gd name="T15" fmla="*/ 2147483647 h 1076"/>
                  <a:gd name="T16" fmla="*/ 2147483647 w 708"/>
                  <a:gd name="T17" fmla="*/ 2147483647 h 1076"/>
                  <a:gd name="T18" fmla="*/ 2147483647 w 708"/>
                  <a:gd name="T19" fmla="*/ 2147483647 h 1076"/>
                  <a:gd name="T20" fmla="*/ 2147483647 w 708"/>
                  <a:gd name="T21" fmla="*/ 1793235272 h 1076"/>
                  <a:gd name="T22" fmla="*/ 2147483647 w 708"/>
                  <a:gd name="T23" fmla="*/ 1630285931 h 1076"/>
                  <a:gd name="T24" fmla="*/ 2147483647 w 708"/>
                  <a:gd name="T25" fmla="*/ 2147483647 h 1076"/>
                  <a:gd name="T26" fmla="*/ 0 w 708"/>
                  <a:gd name="T27" fmla="*/ 0 h 1076"/>
                  <a:gd name="T28" fmla="*/ 2147483647 w 708"/>
                  <a:gd name="T29" fmla="*/ 81664912 h 1076"/>
                  <a:gd name="T30" fmla="*/ 2147483647 w 708"/>
                  <a:gd name="T31" fmla="*/ 461763683 h 1076"/>
                  <a:gd name="T32" fmla="*/ 2147483647 w 708"/>
                  <a:gd name="T33" fmla="*/ 1113952073 h 1076"/>
                  <a:gd name="T34" fmla="*/ 2147483647 w 708"/>
                  <a:gd name="T35" fmla="*/ 2119144423 h 1076"/>
                  <a:gd name="T36" fmla="*/ 2147483647 w 708"/>
                  <a:gd name="T37" fmla="*/ 2147483647 h 1076"/>
                  <a:gd name="T38" fmla="*/ 2147483647 w 708"/>
                  <a:gd name="T39" fmla="*/ 2147483647 h 1076"/>
                  <a:gd name="T40" fmla="*/ 2147483647 w 708"/>
                  <a:gd name="T41" fmla="*/ 2147483647 h 1076"/>
                  <a:gd name="T42" fmla="*/ 2147483647 w 708"/>
                  <a:gd name="T43" fmla="*/ 2147483647 h 1076"/>
                  <a:gd name="T44" fmla="*/ 2147483647 w 708"/>
                  <a:gd name="T45" fmla="*/ 2147483647 h 1076"/>
                  <a:gd name="T46" fmla="*/ 2147483647 w 708"/>
                  <a:gd name="T47" fmla="*/ 2147483647 h 1076"/>
                  <a:gd name="T48" fmla="*/ 2147483647 w 708"/>
                  <a:gd name="T49" fmla="*/ 2147483647 h 1076"/>
                  <a:gd name="T50" fmla="*/ 2147483647 w 708"/>
                  <a:gd name="T51" fmla="*/ 2147483647 h 1076"/>
                  <a:gd name="T52" fmla="*/ 2147483647 w 708"/>
                  <a:gd name="T53" fmla="*/ 2147483647 h 1076"/>
                  <a:gd name="T54" fmla="*/ 2147483647 w 708"/>
                  <a:gd name="T55" fmla="*/ 2147483647 h 1076"/>
                  <a:gd name="T56" fmla="*/ 2147483647 w 708"/>
                  <a:gd name="T57" fmla="*/ 2147483647 h 1076"/>
                  <a:gd name="T58" fmla="*/ 2147483647 w 708"/>
                  <a:gd name="T59" fmla="*/ 2147483647 h 1076"/>
                  <a:gd name="T60" fmla="*/ 2147483647 w 708"/>
                  <a:gd name="T61" fmla="*/ 2147483647 h 1076"/>
                  <a:gd name="T62" fmla="*/ 2147483647 w 708"/>
                  <a:gd name="T63" fmla="*/ 2147483647 h 1076"/>
                  <a:gd name="T64" fmla="*/ 2147483647 w 708"/>
                  <a:gd name="T65" fmla="*/ 2147483647 h 1076"/>
                  <a:gd name="T66" fmla="*/ 2147483647 w 708"/>
                  <a:gd name="T67" fmla="*/ 2147483647 h 1076"/>
                  <a:gd name="T68" fmla="*/ 2147483647 w 708"/>
                  <a:gd name="T69" fmla="*/ 2147483647 h 1076"/>
                  <a:gd name="T70" fmla="*/ 2147483647 w 708"/>
                  <a:gd name="T71" fmla="*/ 2147483647 h 1076"/>
                  <a:gd name="T72" fmla="*/ 2147483647 w 708"/>
                  <a:gd name="T73" fmla="*/ 2147483647 h 1076"/>
                  <a:gd name="T74" fmla="*/ 2147483647 w 708"/>
                  <a:gd name="T75" fmla="*/ 2147483647 h 1076"/>
                  <a:gd name="T76" fmla="*/ 2147483647 w 708"/>
                  <a:gd name="T77" fmla="*/ 2147483647 h 1076"/>
                  <a:gd name="T78" fmla="*/ 2147483647 w 708"/>
                  <a:gd name="T79" fmla="*/ 2147483647 h 1076"/>
                  <a:gd name="T80" fmla="*/ 2147483647 w 708"/>
                  <a:gd name="T81" fmla="*/ 2147483647 h 1076"/>
                  <a:gd name="T82" fmla="*/ 2147483647 w 708"/>
                  <a:gd name="T83" fmla="*/ 2147483647 h 1076"/>
                  <a:gd name="T84" fmla="*/ 2147483647 w 708"/>
                  <a:gd name="T85" fmla="*/ 2147483647 h 1076"/>
                  <a:gd name="T86" fmla="*/ 2147483647 w 708"/>
                  <a:gd name="T87" fmla="*/ 2147483647 h 1076"/>
                  <a:gd name="T88" fmla="*/ 2147483647 w 708"/>
                  <a:gd name="T89" fmla="*/ 2147483647 h 1076"/>
                  <a:gd name="T90" fmla="*/ 2147483647 w 708"/>
                  <a:gd name="T91" fmla="*/ 2147483647 h 1076"/>
                  <a:gd name="T92" fmla="*/ 2147483647 w 708"/>
                  <a:gd name="T93" fmla="*/ 2147483647 h 1076"/>
                  <a:gd name="T94" fmla="*/ 2147483647 w 708"/>
                  <a:gd name="T95" fmla="*/ 2147483647 h 1076"/>
                  <a:gd name="T96" fmla="*/ 2147483647 w 708"/>
                  <a:gd name="T97" fmla="*/ 2147483647 h 1076"/>
                  <a:gd name="T98" fmla="*/ 2147483647 w 708"/>
                  <a:gd name="T99" fmla="*/ 2147483647 h 1076"/>
                  <a:gd name="T100" fmla="*/ 2147483647 w 708"/>
                  <a:gd name="T101" fmla="*/ 2147483647 h 1076"/>
                  <a:gd name="T102" fmla="*/ 2147483647 w 708"/>
                  <a:gd name="T103" fmla="*/ 2147483647 h 1076"/>
                  <a:gd name="T104" fmla="*/ 2147483647 w 708"/>
                  <a:gd name="T105" fmla="*/ 2147483647 h 107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0" t="0" r="r" b="b"/>
                <a:pathLst>
                  <a:path w="708" h="1076">
                    <a:moveTo>
                      <a:pt x="195" y="475"/>
                    </a:moveTo>
                    <a:lnTo>
                      <a:pt x="229" y="475"/>
                    </a:lnTo>
                    <a:lnTo>
                      <a:pt x="260" y="474"/>
                    </a:lnTo>
                    <a:lnTo>
                      <a:pt x="288" y="472"/>
                    </a:lnTo>
                    <a:lnTo>
                      <a:pt x="315" y="470"/>
                    </a:lnTo>
                    <a:lnTo>
                      <a:pt x="339" y="466"/>
                    </a:lnTo>
                    <a:lnTo>
                      <a:pt x="362" y="459"/>
                    </a:lnTo>
                    <a:lnTo>
                      <a:pt x="386" y="452"/>
                    </a:lnTo>
                    <a:lnTo>
                      <a:pt x="410" y="442"/>
                    </a:lnTo>
                    <a:lnTo>
                      <a:pt x="424" y="436"/>
                    </a:lnTo>
                    <a:lnTo>
                      <a:pt x="437" y="429"/>
                    </a:lnTo>
                    <a:lnTo>
                      <a:pt x="448" y="421"/>
                    </a:lnTo>
                    <a:lnTo>
                      <a:pt x="460" y="412"/>
                    </a:lnTo>
                    <a:lnTo>
                      <a:pt x="470" y="402"/>
                    </a:lnTo>
                    <a:lnTo>
                      <a:pt x="481" y="392"/>
                    </a:lnTo>
                    <a:lnTo>
                      <a:pt x="489" y="380"/>
                    </a:lnTo>
                    <a:lnTo>
                      <a:pt x="498" y="367"/>
                    </a:lnTo>
                    <a:lnTo>
                      <a:pt x="505" y="354"/>
                    </a:lnTo>
                    <a:lnTo>
                      <a:pt x="512" y="341"/>
                    </a:lnTo>
                    <a:lnTo>
                      <a:pt x="517" y="327"/>
                    </a:lnTo>
                    <a:lnTo>
                      <a:pt x="521" y="313"/>
                    </a:lnTo>
                    <a:lnTo>
                      <a:pt x="526" y="298"/>
                    </a:lnTo>
                    <a:lnTo>
                      <a:pt x="528" y="283"/>
                    </a:lnTo>
                    <a:lnTo>
                      <a:pt x="530" y="267"/>
                    </a:lnTo>
                    <a:lnTo>
                      <a:pt x="530" y="251"/>
                    </a:lnTo>
                    <a:lnTo>
                      <a:pt x="530" y="234"/>
                    </a:lnTo>
                    <a:lnTo>
                      <a:pt x="528" y="218"/>
                    </a:lnTo>
                    <a:lnTo>
                      <a:pt x="526" y="203"/>
                    </a:lnTo>
                    <a:lnTo>
                      <a:pt x="521" y="188"/>
                    </a:lnTo>
                    <a:lnTo>
                      <a:pt x="517" y="174"/>
                    </a:lnTo>
                    <a:lnTo>
                      <a:pt x="512" y="161"/>
                    </a:lnTo>
                    <a:lnTo>
                      <a:pt x="505" y="148"/>
                    </a:lnTo>
                    <a:lnTo>
                      <a:pt x="498" y="138"/>
                    </a:lnTo>
                    <a:lnTo>
                      <a:pt x="491" y="127"/>
                    </a:lnTo>
                    <a:lnTo>
                      <a:pt x="481" y="118"/>
                    </a:lnTo>
                    <a:lnTo>
                      <a:pt x="471" y="108"/>
                    </a:lnTo>
                    <a:lnTo>
                      <a:pt x="461" y="101"/>
                    </a:lnTo>
                    <a:lnTo>
                      <a:pt x="449" y="93"/>
                    </a:lnTo>
                    <a:lnTo>
                      <a:pt x="437" y="87"/>
                    </a:lnTo>
                    <a:lnTo>
                      <a:pt x="423" y="82"/>
                    </a:lnTo>
                    <a:lnTo>
                      <a:pt x="409" y="76"/>
                    </a:lnTo>
                    <a:lnTo>
                      <a:pt x="393" y="72"/>
                    </a:lnTo>
                    <a:lnTo>
                      <a:pt x="377" y="69"/>
                    </a:lnTo>
                    <a:lnTo>
                      <a:pt x="359" y="66"/>
                    </a:lnTo>
                    <a:lnTo>
                      <a:pt x="342" y="64"/>
                    </a:lnTo>
                    <a:lnTo>
                      <a:pt x="323" y="62"/>
                    </a:lnTo>
                    <a:lnTo>
                      <a:pt x="303" y="60"/>
                    </a:lnTo>
                    <a:lnTo>
                      <a:pt x="283" y="60"/>
                    </a:lnTo>
                    <a:lnTo>
                      <a:pt x="262" y="60"/>
                    </a:lnTo>
                    <a:lnTo>
                      <a:pt x="138" y="60"/>
                    </a:lnTo>
                    <a:lnTo>
                      <a:pt x="138" y="475"/>
                    </a:lnTo>
                    <a:lnTo>
                      <a:pt x="195" y="475"/>
                    </a:lnTo>
                    <a:close/>
                    <a:moveTo>
                      <a:pt x="360" y="1074"/>
                    </a:moveTo>
                    <a:lnTo>
                      <a:pt x="232" y="1076"/>
                    </a:lnTo>
                    <a:lnTo>
                      <a:pt x="0" y="1076"/>
                    </a:lnTo>
                    <a:lnTo>
                      <a:pt x="0" y="0"/>
                    </a:lnTo>
                    <a:lnTo>
                      <a:pt x="318" y="0"/>
                    </a:lnTo>
                    <a:lnTo>
                      <a:pt x="345" y="1"/>
                    </a:lnTo>
                    <a:lnTo>
                      <a:pt x="373" y="2"/>
                    </a:lnTo>
                    <a:lnTo>
                      <a:pt x="398" y="3"/>
                    </a:lnTo>
                    <a:lnTo>
                      <a:pt x="424" y="5"/>
                    </a:lnTo>
                    <a:lnTo>
                      <a:pt x="447" y="8"/>
                    </a:lnTo>
                    <a:lnTo>
                      <a:pt x="469" y="13"/>
                    </a:lnTo>
                    <a:lnTo>
                      <a:pt x="491" y="17"/>
                    </a:lnTo>
                    <a:lnTo>
                      <a:pt x="511" y="22"/>
                    </a:lnTo>
                    <a:lnTo>
                      <a:pt x="530" y="27"/>
                    </a:lnTo>
                    <a:lnTo>
                      <a:pt x="547" y="34"/>
                    </a:lnTo>
                    <a:lnTo>
                      <a:pt x="564" y="41"/>
                    </a:lnTo>
                    <a:lnTo>
                      <a:pt x="578" y="50"/>
                    </a:lnTo>
                    <a:lnTo>
                      <a:pt x="593" y="58"/>
                    </a:lnTo>
                    <a:lnTo>
                      <a:pt x="606" y="68"/>
                    </a:lnTo>
                    <a:lnTo>
                      <a:pt x="618" y="78"/>
                    </a:lnTo>
                    <a:lnTo>
                      <a:pt x="628" y="90"/>
                    </a:lnTo>
                    <a:lnTo>
                      <a:pt x="638" y="103"/>
                    </a:lnTo>
                    <a:lnTo>
                      <a:pt x="645" y="117"/>
                    </a:lnTo>
                    <a:lnTo>
                      <a:pt x="653" y="131"/>
                    </a:lnTo>
                    <a:lnTo>
                      <a:pt x="658" y="147"/>
                    </a:lnTo>
                    <a:lnTo>
                      <a:pt x="662" y="163"/>
                    </a:lnTo>
                    <a:lnTo>
                      <a:pt x="665" y="181"/>
                    </a:lnTo>
                    <a:lnTo>
                      <a:pt x="667" y="199"/>
                    </a:lnTo>
                    <a:lnTo>
                      <a:pt x="669" y="218"/>
                    </a:lnTo>
                    <a:lnTo>
                      <a:pt x="669" y="232"/>
                    </a:lnTo>
                    <a:lnTo>
                      <a:pt x="667" y="245"/>
                    </a:lnTo>
                    <a:lnTo>
                      <a:pt x="665" y="258"/>
                    </a:lnTo>
                    <a:lnTo>
                      <a:pt x="663" y="270"/>
                    </a:lnTo>
                    <a:lnTo>
                      <a:pt x="661" y="282"/>
                    </a:lnTo>
                    <a:lnTo>
                      <a:pt x="658" y="294"/>
                    </a:lnTo>
                    <a:lnTo>
                      <a:pt x="654" y="306"/>
                    </a:lnTo>
                    <a:lnTo>
                      <a:pt x="649" y="317"/>
                    </a:lnTo>
                    <a:lnTo>
                      <a:pt x="640" y="338"/>
                    </a:lnTo>
                    <a:lnTo>
                      <a:pt x="628" y="360"/>
                    </a:lnTo>
                    <a:lnTo>
                      <a:pt x="621" y="370"/>
                    </a:lnTo>
                    <a:lnTo>
                      <a:pt x="614" y="380"/>
                    </a:lnTo>
                    <a:lnTo>
                      <a:pt x="606" y="389"/>
                    </a:lnTo>
                    <a:lnTo>
                      <a:pt x="598" y="399"/>
                    </a:lnTo>
                    <a:lnTo>
                      <a:pt x="581" y="416"/>
                    </a:lnTo>
                    <a:lnTo>
                      <a:pt x="562" y="432"/>
                    </a:lnTo>
                    <a:lnTo>
                      <a:pt x="540" y="447"/>
                    </a:lnTo>
                    <a:lnTo>
                      <a:pt x="519" y="459"/>
                    </a:lnTo>
                    <a:lnTo>
                      <a:pt x="497" y="470"/>
                    </a:lnTo>
                    <a:lnTo>
                      <a:pt x="473" y="480"/>
                    </a:lnTo>
                    <a:lnTo>
                      <a:pt x="446" y="489"/>
                    </a:lnTo>
                    <a:lnTo>
                      <a:pt x="419" y="499"/>
                    </a:lnTo>
                    <a:lnTo>
                      <a:pt x="430" y="499"/>
                    </a:lnTo>
                    <a:lnTo>
                      <a:pt x="442" y="500"/>
                    </a:lnTo>
                    <a:lnTo>
                      <a:pt x="453" y="501"/>
                    </a:lnTo>
                    <a:lnTo>
                      <a:pt x="465" y="502"/>
                    </a:lnTo>
                    <a:lnTo>
                      <a:pt x="478" y="504"/>
                    </a:lnTo>
                    <a:lnTo>
                      <a:pt x="492" y="507"/>
                    </a:lnTo>
                    <a:lnTo>
                      <a:pt x="504" y="511"/>
                    </a:lnTo>
                    <a:lnTo>
                      <a:pt x="519" y="516"/>
                    </a:lnTo>
                    <a:lnTo>
                      <a:pt x="532" y="519"/>
                    </a:lnTo>
                    <a:lnTo>
                      <a:pt x="544" y="523"/>
                    </a:lnTo>
                    <a:lnTo>
                      <a:pt x="556" y="527"/>
                    </a:lnTo>
                    <a:lnTo>
                      <a:pt x="568" y="533"/>
                    </a:lnTo>
                    <a:lnTo>
                      <a:pt x="580" y="538"/>
                    </a:lnTo>
                    <a:lnTo>
                      <a:pt x="591" y="544"/>
                    </a:lnTo>
                    <a:lnTo>
                      <a:pt x="602" y="551"/>
                    </a:lnTo>
                    <a:lnTo>
                      <a:pt x="612" y="558"/>
                    </a:lnTo>
                    <a:lnTo>
                      <a:pt x="622" y="566"/>
                    </a:lnTo>
                    <a:lnTo>
                      <a:pt x="631" y="573"/>
                    </a:lnTo>
                    <a:lnTo>
                      <a:pt x="641" y="581"/>
                    </a:lnTo>
                    <a:lnTo>
                      <a:pt x="649" y="590"/>
                    </a:lnTo>
                    <a:lnTo>
                      <a:pt x="658" y="600"/>
                    </a:lnTo>
                    <a:lnTo>
                      <a:pt x="665" y="610"/>
                    </a:lnTo>
                    <a:lnTo>
                      <a:pt x="673" y="621"/>
                    </a:lnTo>
                    <a:lnTo>
                      <a:pt x="680" y="632"/>
                    </a:lnTo>
                    <a:lnTo>
                      <a:pt x="687" y="644"/>
                    </a:lnTo>
                    <a:lnTo>
                      <a:pt x="692" y="657"/>
                    </a:lnTo>
                    <a:lnTo>
                      <a:pt x="697" y="671"/>
                    </a:lnTo>
                    <a:lnTo>
                      <a:pt x="701" y="684"/>
                    </a:lnTo>
                    <a:lnTo>
                      <a:pt x="705" y="699"/>
                    </a:lnTo>
                    <a:lnTo>
                      <a:pt x="707" y="714"/>
                    </a:lnTo>
                    <a:lnTo>
                      <a:pt x="708" y="730"/>
                    </a:lnTo>
                    <a:lnTo>
                      <a:pt x="708" y="747"/>
                    </a:lnTo>
                    <a:lnTo>
                      <a:pt x="708" y="767"/>
                    </a:lnTo>
                    <a:lnTo>
                      <a:pt x="706" y="787"/>
                    </a:lnTo>
                    <a:lnTo>
                      <a:pt x="703" y="808"/>
                    </a:lnTo>
                    <a:lnTo>
                      <a:pt x="699" y="827"/>
                    </a:lnTo>
                    <a:lnTo>
                      <a:pt x="694" y="845"/>
                    </a:lnTo>
                    <a:lnTo>
                      <a:pt x="688" y="863"/>
                    </a:lnTo>
                    <a:lnTo>
                      <a:pt x="681" y="880"/>
                    </a:lnTo>
                    <a:lnTo>
                      <a:pt x="673" y="897"/>
                    </a:lnTo>
                    <a:lnTo>
                      <a:pt x="663" y="914"/>
                    </a:lnTo>
                    <a:lnTo>
                      <a:pt x="653" y="930"/>
                    </a:lnTo>
                    <a:lnTo>
                      <a:pt x="641" y="945"/>
                    </a:lnTo>
                    <a:lnTo>
                      <a:pt x="628" y="959"/>
                    </a:lnTo>
                    <a:lnTo>
                      <a:pt x="613" y="973"/>
                    </a:lnTo>
                    <a:lnTo>
                      <a:pt x="599" y="987"/>
                    </a:lnTo>
                    <a:lnTo>
                      <a:pt x="583" y="1000"/>
                    </a:lnTo>
                    <a:lnTo>
                      <a:pt x="565" y="1012"/>
                    </a:lnTo>
                    <a:lnTo>
                      <a:pt x="555" y="1020"/>
                    </a:lnTo>
                    <a:lnTo>
                      <a:pt x="545" y="1026"/>
                    </a:lnTo>
                    <a:lnTo>
                      <a:pt x="533" y="1032"/>
                    </a:lnTo>
                    <a:lnTo>
                      <a:pt x="521" y="1037"/>
                    </a:lnTo>
                    <a:lnTo>
                      <a:pt x="510" y="1042"/>
                    </a:lnTo>
                    <a:lnTo>
                      <a:pt x="496" y="1047"/>
                    </a:lnTo>
                    <a:lnTo>
                      <a:pt x="483" y="1052"/>
                    </a:lnTo>
                    <a:lnTo>
                      <a:pt x="469" y="1056"/>
                    </a:lnTo>
                    <a:lnTo>
                      <a:pt x="443" y="1061"/>
                    </a:lnTo>
                    <a:lnTo>
                      <a:pt x="416" y="1067"/>
                    </a:lnTo>
                    <a:lnTo>
                      <a:pt x="389" y="1071"/>
                    </a:lnTo>
                    <a:lnTo>
                      <a:pt x="360" y="1074"/>
                    </a:lnTo>
                    <a:close/>
                    <a:moveTo>
                      <a:pt x="234" y="536"/>
                    </a:moveTo>
                    <a:lnTo>
                      <a:pt x="138" y="536"/>
                    </a:lnTo>
                    <a:lnTo>
                      <a:pt x="138" y="1018"/>
                    </a:lnTo>
                    <a:lnTo>
                      <a:pt x="296" y="1018"/>
                    </a:lnTo>
                    <a:lnTo>
                      <a:pt x="315" y="1018"/>
                    </a:lnTo>
                    <a:lnTo>
                      <a:pt x="333" y="1016"/>
                    </a:lnTo>
                    <a:lnTo>
                      <a:pt x="351" y="1014"/>
                    </a:lnTo>
                    <a:lnTo>
                      <a:pt x="369" y="1010"/>
                    </a:lnTo>
                    <a:lnTo>
                      <a:pt x="386" y="1006"/>
                    </a:lnTo>
                    <a:lnTo>
                      <a:pt x="402" y="1001"/>
                    </a:lnTo>
                    <a:lnTo>
                      <a:pt x="417" y="994"/>
                    </a:lnTo>
                    <a:lnTo>
                      <a:pt x="433" y="987"/>
                    </a:lnTo>
                    <a:lnTo>
                      <a:pt x="447" y="980"/>
                    </a:lnTo>
                    <a:lnTo>
                      <a:pt x="461" y="970"/>
                    </a:lnTo>
                    <a:lnTo>
                      <a:pt x="475" y="960"/>
                    </a:lnTo>
                    <a:lnTo>
                      <a:pt x="486" y="950"/>
                    </a:lnTo>
                    <a:lnTo>
                      <a:pt x="498" y="938"/>
                    </a:lnTo>
                    <a:lnTo>
                      <a:pt x="508" y="926"/>
                    </a:lnTo>
                    <a:lnTo>
                      <a:pt x="518" y="913"/>
                    </a:lnTo>
                    <a:lnTo>
                      <a:pt x="527" y="899"/>
                    </a:lnTo>
                    <a:lnTo>
                      <a:pt x="534" y="884"/>
                    </a:lnTo>
                    <a:lnTo>
                      <a:pt x="541" y="869"/>
                    </a:lnTo>
                    <a:lnTo>
                      <a:pt x="547" y="854"/>
                    </a:lnTo>
                    <a:lnTo>
                      <a:pt x="552" y="839"/>
                    </a:lnTo>
                    <a:lnTo>
                      <a:pt x="555" y="824"/>
                    </a:lnTo>
                    <a:lnTo>
                      <a:pt x="558" y="808"/>
                    </a:lnTo>
                    <a:lnTo>
                      <a:pt x="559" y="791"/>
                    </a:lnTo>
                    <a:lnTo>
                      <a:pt x="560" y="774"/>
                    </a:lnTo>
                    <a:lnTo>
                      <a:pt x="559" y="751"/>
                    </a:lnTo>
                    <a:lnTo>
                      <a:pt x="557" y="731"/>
                    </a:lnTo>
                    <a:lnTo>
                      <a:pt x="554" y="711"/>
                    </a:lnTo>
                    <a:lnTo>
                      <a:pt x="550" y="693"/>
                    </a:lnTo>
                    <a:lnTo>
                      <a:pt x="545" y="676"/>
                    </a:lnTo>
                    <a:lnTo>
                      <a:pt x="537" y="660"/>
                    </a:lnTo>
                    <a:lnTo>
                      <a:pt x="530" y="646"/>
                    </a:lnTo>
                    <a:lnTo>
                      <a:pt x="520" y="632"/>
                    </a:lnTo>
                    <a:lnTo>
                      <a:pt x="510" y="620"/>
                    </a:lnTo>
                    <a:lnTo>
                      <a:pt x="499" y="608"/>
                    </a:lnTo>
                    <a:lnTo>
                      <a:pt x="486" y="597"/>
                    </a:lnTo>
                    <a:lnTo>
                      <a:pt x="473" y="588"/>
                    </a:lnTo>
                    <a:lnTo>
                      <a:pt x="458" y="578"/>
                    </a:lnTo>
                    <a:lnTo>
                      <a:pt x="442" y="571"/>
                    </a:lnTo>
                    <a:lnTo>
                      <a:pt x="425" y="565"/>
                    </a:lnTo>
                    <a:lnTo>
                      <a:pt x="407" y="558"/>
                    </a:lnTo>
                    <a:lnTo>
                      <a:pt x="389" y="553"/>
                    </a:lnTo>
                    <a:lnTo>
                      <a:pt x="370" y="549"/>
                    </a:lnTo>
                    <a:lnTo>
                      <a:pt x="350" y="544"/>
                    </a:lnTo>
                    <a:lnTo>
                      <a:pt x="328" y="542"/>
                    </a:lnTo>
                    <a:lnTo>
                      <a:pt x="306" y="539"/>
                    </a:lnTo>
                    <a:lnTo>
                      <a:pt x="283" y="538"/>
                    </a:lnTo>
                    <a:lnTo>
                      <a:pt x="259" y="537"/>
                    </a:lnTo>
                    <a:lnTo>
                      <a:pt x="234" y="536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57" name="Freeform 24"/>
              <p:cNvSpPr>
                <a:spLocks/>
              </p:cNvSpPr>
              <p:nvPr userDrawn="1"/>
            </p:nvSpPr>
            <p:spPr bwMode="auto">
              <a:xfrm>
                <a:off x="7052723" y="1426547"/>
                <a:ext cx="57149" cy="77685"/>
              </a:xfrm>
              <a:custGeom>
                <a:avLst/>
                <a:gdLst>
                  <a:gd name="T0" fmla="*/ 0 w 794"/>
                  <a:gd name="T1" fmla="*/ 2147483647 h 1081"/>
                  <a:gd name="T2" fmla="*/ 0 w 794"/>
                  <a:gd name="T3" fmla="*/ 0 h 1081"/>
                  <a:gd name="T4" fmla="*/ 1073509345 w 794"/>
                  <a:gd name="T5" fmla="*/ 106516483 h 1081"/>
                  <a:gd name="T6" fmla="*/ 1878546866 w 794"/>
                  <a:gd name="T7" fmla="*/ 133237321 h 1081"/>
                  <a:gd name="T8" fmla="*/ 2147483647 w 794"/>
                  <a:gd name="T9" fmla="*/ 106516483 h 1081"/>
                  <a:gd name="T10" fmla="*/ 2147483647 w 794"/>
                  <a:gd name="T11" fmla="*/ 0 h 1081"/>
                  <a:gd name="T12" fmla="*/ 2147483647 w 794"/>
                  <a:gd name="T13" fmla="*/ 2147483647 h 1081"/>
                  <a:gd name="T14" fmla="*/ 2147483647 w 794"/>
                  <a:gd name="T15" fmla="*/ 2147483647 h 1081"/>
                  <a:gd name="T16" fmla="*/ 2147483647 w 794"/>
                  <a:gd name="T17" fmla="*/ 2147483647 h 1081"/>
                  <a:gd name="T18" fmla="*/ 2147483647 w 794"/>
                  <a:gd name="T19" fmla="*/ 2147483647 h 1081"/>
                  <a:gd name="T20" fmla="*/ 2147483647 w 794"/>
                  <a:gd name="T21" fmla="*/ 2147483647 h 1081"/>
                  <a:gd name="T22" fmla="*/ 2147483647 w 794"/>
                  <a:gd name="T23" fmla="*/ 2147483647 h 1081"/>
                  <a:gd name="T24" fmla="*/ 2147483647 w 794"/>
                  <a:gd name="T25" fmla="*/ 2147483647 h 1081"/>
                  <a:gd name="T26" fmla="*/ 2147483647 w 794"/>
                  <a:gd name="T27" fmla="*/ 2147483647 h 1081"/>
                  <a:gd name="T28" fmla="*/ 2147483647 w 794"/>
                  <a:gd name="T29" fmla="*/ 2147483647 h 1081"/>
                  <a:gd name="T30" fmla="*/ 2147483647 w 794"/>
                  <a:gd name="T31" fmla="*/ 2147483647 h 1081"/>
                  <a:gd name="T32" fmla="*/ 2147483647 w 794"/>
                  <a:gd name="T33" fmla="*/ 2147483647 h 1081"/>
                  <a:gd name="T34" fmla="*/ 2147483647 w 794"/>
                  <a:gd name="T35" fmla="*/ 2147483647 h 1081"/>
                  <a:gd name="T36" fmla="*/ 2147483647 w 794"/>
                  <a:gd name="T37" fmla="*/ 2147483647 h 1081"/>
                  <a:gd name="T38" fmla="*/ 2147483647 w 794"/>
                  <a:gd name="T39" fmla="*/ 2147483647 h 1081"/>
                  <a:gd name="T40" fmla="*/ 2147483647 w 794"/>
                  <a:gd name="T41" fmla="*/ 2147483647 h 1081"/>
                  <a:gd name="T42" fmla="*/ 2147483647 w 794"/>
                  <a:gd name="T43" fmla="*/ 0 h 1081"/>
                  <a:gd name="T44" fmla="*/ 2147483647 w 794"/>
                  <a:gd name="T45" fmla="*/ 106516483 h 1081"/>
                  <a:gd name="T46" fmla="*/ 2147483647 w 794"/>
                  <a:gd name="T47" fmla="*/ 133237321 h 1081"/>
                  <a:gd name="T48" fmla="*/ 2147483647 w 794"/>
                  <a:gd name="T49" fmla="*/ 106516483 h 1081"/>
                  <a:gd name="T50" fmla="*/ 2147483647 w 794"/>
                  <a:gd name="T51" fmla="*/ 0 h 1081"/>
                  <a:gd name="T52" fmla="*/ 2147483647 w 794"/>
                  <a:gd name="T53" fmla="*/ 2147483647 h 1081"/>
                  <a:gd name="T54" fmla="*/ 2147483647 w 794"/>
                  <a:gd name="T55" fmla="*/ 2147483647 h 1081"/>
                  <a:gd name="T56" fmla="*/ 2147483647 w 794"/>
                  <a:gd name="T57" fmla="*/ 2147483647 h 1081"/>
                  <a:gd name="T58" fmla="*/ 2147483647 w 794"/>
                  <a:gd name="T59" fmla="*/ 2147483647 h 1081"/>
                  <a:gd name="T60" fmla="*/ 2147483647 w 794"/>
                  <a:gd name="T61" fmla="*/ 2147483647 h 1081"/>
                  <a:gd name="T62" fmla="*/ 2147483647 w 794"/>
                  <a:gd name="T63" fmla="*/ 2147483647 h 1081"/>
                  <a:gd name="T64" fmla="*/ 2147483647 w 794"/>
                  <a:gd name="T65" fmla="*/ 2147483647 h 1081"/>
                  <a:gd name="T66" fmla="*/ 2147483647 w 794"/>
                  <a:gd name="T67" fmla="*/ 2147483647 h 1081"/>
                  <a:gd name="T68" fmla="*/ 2147483647 w 794"/>
                  <a:gd name="T69" fmla="*/ 2147483647 h 1081"/>
                  <a:gd name="T70" fmla="*/ 2147483647 w 794"/>
                  <a:gd name="T71" fmla="*/ 2147483647 h 1081"/>
                  <a:gd name="T72" fmla="*/ 2147483647 w 794"/>
                  <a:gd name="T73" fmla="*/ 2147483647 h 1081"/>
                  <a:gd name="T74" fmla="*/ 2147483647 w 794"/>
                  <a:gd name="T75" fmla="*/ 2147483647 h 1081"/>
                  <a:gd name="T76" fmla="*/ 2147483647 w 794"/>
                  <a:gd name="T77" fmla="*/ 2147483647 h 1081"/>
                  <a:gd name="T78" fmla="*/ 2147483647 w 794"/>
                  <a:gd name="T79" fmla="*/ 2147483647 h 1081"/>
                  <a:gd name="T80" fmla="*/ 2147483647 w 794"/>
                  <a:gd name="T81" fmla="*/ 2147483647 h 1081"/>
                  <a:gd name="T82" fmla="*/ 2147483647 w 794"/>
                  <a:gd name="T83" fmla="*/ 2147483647 h 1081"/>
                  <a:gd name="T84" fmla="*/ 2147483647 w 794"/>
                  <a:gd name="T85" fmla="*/ 2147483647 h 1081"/>
                  <a:gd name="T86" fmla="*/ 2147483647 w 794"/>
                  <a:gd name="T87" fmla="*/ 2147483647 h 1081"/>
                  <a:gd name="T88" fmla="*/ 2147483647 w 794"/>
                  <a:gd name="T89" fmla="*/ 2147483647 h 1081"/>
                  <a:gd name="T90" fmla="*/ 2147483647 w 794"/>
                  <a:gd name="T91" fmla="*/ 2147483647 h 1081"/>
                  <a:gd name="T92" fmla="*/ 2147483647 w 794"/>
                  <a:gd name="T93" fmla="*/ 2147483647 h 1081"/>
                  <a:gd name="T94" fmla="*/ 2147483647 w 794"/>
                  <a:gd name="T95" fmla="*/ 2147483647 h 1081"/>
                  <a:gd name="T96" fmla="*/ 2147483647 w 794"/>
                  <a:gd name="T97" fmla="*/ 2147483647 h 1081"/>
                  <a:gd name="T98" fmla="*/ 2147483647 w 794"/>
                  <a:gd name="T99" fmla="*/ 2147483647 h 1081"/>
                  <a:gd name="T100" fmla="*/ 2147483647 w 794"/>
                  <a:gd name="T101" fmla="*/ 2147483647 h 1081"/>
                  <a:gd name="T102" fmla="*/ 2147483647 w 794"/>
                  <a:gd name="T103" fmla="*/ 2147483647 h 1081"/>
                  <a:gd name="T104" fmla="*/ 2147483647 w 794"/>
                  <a:gd name="T105" fmla="*/ 2147483647 h 1081"/>
                  <a:gd name="T106" fmla="*/ 2147483647 w 794"/>
                  <a:gd name="T107" fmla="*/ 2147483647 h 1081"/>
                  <a:gd name="T108" fmla="*/ 2147483647 w 794"/>
                  <a:gd name="T109" fmla="*/ 2147483647 h 1081"/>
                  <a:gd name="T110" fmla="*/ 2147483647 w 794"/>
                  <a:gd name="T111" fmla="*/ 2147483647 h 1081"/>
                  <a:gd name="T112" fmla="*/ 2147483647 w 794"/>
                  <a:gd name="T113" fmla="*/ 2147483647 h 1081"/>
                  <a:gd name="T114" fmla="*/ 1878546866 w 794"/>
                  <a:gd name="T115" fmla="*/ 2147483647 h 1081"/>
                  <a:gd name="T116" fmla="*/ 1019818075 w 794"/>
                  <a:gd name="T117" fmla="*/ 2147483647 h 1081"/>
                  <a:gd name="T118" fmla="*/ 0 w 794"/>
                  <a:gd name="T119" fmla="*/ 2147483647 h 1081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0" t="0" r="r" b="b"/>
                <a:pathLst>
                  <a:path w="794" h="1081">
                    <a:moveTo>
                      <a:pt x="0" y="1081"/>
                    </a:moveTo>
                    <a:lnTo>
                      <a:pt x="0" y="0"/>
                    </a:lnTo>
                    <a:lnTo>
                      <a:pt x="40" y="4"/>
                    </a:lnTo>
                    <a:lnTo>
                      <a:pt x="70" y="5"/>
                    </a:lnTo>
                    <a:lnTo>
                      <a:pt x="98" y="4"/>
                    </a:lnTo>
                    <a:lnTo>
                      <a:pt x="140" y="0"/>
                    </a:lnTo>
                    <a:lnTo>
                      <a:pt x="140" y="489"/>
                    </a:lnTo>
                    <a:lnTo>
                      <a:pt x="144" y="491"/>
                    </a:lnTo>
                    <a:lnTo>
                      <a:pt x="147" y="492"/>
                    </a:lnTo>
                    <a:lnTo>
                      <a:pt x="154" y="491"/>
                    </a:lnTo>
                    <a:lnTo>
                      <a:pt x="161" y="489"/>
                    </a:lnTo>
                    <a:lnTo>
                      <a:pt x="170" y="485"/>
                    </a:lnTo>
                    <a:lnTo>
                      <a:pt x="179" y="480"/>
                    </a:lnTo>
                    <a:lnTo>
                      <a:pt x="187" y="473"/>
                    </a:lnTo>
                    <a:lnTo>
                      <a:pt x="194" y="467"/>
                    </a:lnTo>
                    <a:lnTo>
                      <a:pt x="203" y="459"/>
                    </a:lnTo>
                    <a:lnTo>
                      <a:pt x="213" y="451"/>
                    </a:lnTo>
                    <a:lnTo>
                      <a:pt x="224" y="440"/>
                    </a:lnTo>
                    <a:lnTo>
                      <a:pt x="235" y="430"/>
                    </a:lnTo>
                    <a:lnTo>
                      <a:pt x="248" y="417"/>
                    </a:lnTo>
                    <a:lnTo>
                      <a:pt x="263" y="402"/>
                    </a:lnTo>
                    <a:lnTo>
                      <a:pt x="651" y="0"/>
                    </a:lnTo>
                    <a:lnTo>
                      <a:pt x="685" y="4"/>
                    </a:lnTo>
                    <a:lnTo>
                      <a:pt x="714" y="5"/>
                    </a:lnTo>
                    <a:lnTo>
                      <a:pt x="738" y="4"/>
                    </a:lnTo>
                    <a:lnTo>
                      <a:pt x="774" y="0"/>
                    </a:lnTo>
                    <a:lnTo>
                      <a:pt x="417" y="346"/>
                    </a:lnTo>
                    <a:lnTo>
                      <a:pt x="283" y="481"/>
                    </a:lnTo>
                    <a:lnTo>
                      <a:pt x="416" y="632"/>
                    </a:lnTo>
                    <a:lnTo>
                      <a:pt x="569" y="803"/>
                    </a:lnTo>
                    <a:lnTo>
                      <a:pt x="666" y="916"/>
                    </a:lnTo>
                    <a:lnTo>
                      <a:pt x="794" y="1074"/>
                    </a:lnTo>
                    <a:lnTo>
                      <a:pt x="794" y="1081"/>
                    </a:lnTo>
                    <a:lnTo>
                      <a:pt x="759" y="1078"/>
                    </a:lnTo>
                    <a:lnTo>
                      <a:pt x="749" y="1078"/>
                    </a:lnTo>
                    <a:lnTo>
                      <a:pt x="743" y="1078"/>
                    </a:lnTo>
                    <a:lnTo>
                      <a:pt x="734" y="1077"/>
                    </a:lnTo>
                    <a:lnTo>
                      <a:pt x="708" y="1076"/>
                    </a:lnTo>
                    <a:lnTo>
                      <a:pt x="666" y="1077"/>
                    </a:lnTo>
                    <a:lnTo>
                      <a:pt x="619" y="1081"/>
                    </a:lnTo>
                    <a:lnTo>
                      <a:pt x="589" y="1039"/>
                    </a:lnTo>
                    <a:lnTo>
                      <a:pt x="562" y="1002"/>
                    </a:lnTo>
                    <a:lnTo>
                      <a:pt x="535" y="968"/>
                    </a:lnTo>
                    <a:lnTo>
                      <a:pt x="511" y="937"/>
                    </a:lnTo>
                    <a:lnTo>
                      <a:pt x="166" y="535"/>
                    </a:lnTo>
                    <a:lnTo>
                      <a:pt x="161" y="531"/>
                    </a:lnTo>
                    <a:lnTo>
                      <a:pt x="156" y="528"/>
                    </a:lnTo>
                    <a:lnTo>
                      <a:pt x="150" y="527"/>
                    </a:lnTo>
                    <a:lnTo>
                      <a:pt x="144" y="526"/>
                    </a:lnTo>
                    <a:lnTo>
                      <a:pt x="143" y="527"/>
                    </a:lnTo>
                    <a:lnTo>
                      <a:pt x="141" y="527"/>
                    </a:lnTo>
                    <a:lnTo>
                      <a:pt x="141" y="528"/>
                    </a:lnTo>
                    <a:lnTo>
                      <a:pt x="140" y="531"/>
                    </a:lnTo>
                    <a:lnTo>
                      <a:pt x="140" y="1081"/>
                    </a:lnTo>
                    <a:lnTo>
                      <a:pt x="112" y="1078"/>
                    </a:lnTo>
                    <a:lnTo>
                      <a:pt x="100" y="1078"/>
                    </a:lnTo>
                    <a:lnTo>
                      <a:pt x="91" y="1077"/>
                    </a:lnTo>
                    <a:lnTo>
                      <a:pt x="70" y="1076"/>
                    </a:lnTo>
                    <a:lnTo>
                      <a:pt x="38" y="1077"/>
                    </a:lnTo>
                    <a:lnTo>
                      <a:pt x="0" y="108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58" name="Freeform 25"/>
              <p:cNvSpPr>
                <a:spLocks/>
              </p:cNvSpPr>
              <p:nvPr userDrawn="1"/>
            </p:nvSpPr>
            <p:spPr bwMode="auto">
              <a:xfrm>
                <a:off x="7917902" y="962028"/>
                <a:ext cx="46038" cy="11097"/>
              </a:xfrm>
              <a:custGeom>
                <a:avLst/>
                <a:gdLst>
                  <a:gd name="T0" fmla="*/ 2147483647 w 649"/>
                  <a:gd name="T1" fmla="*/ 2103142568 h 154"/>
                  <a:gd name="T2" fmla="*/ 2147483647 w 649"/>
                  <a:gd name="T3" fmla="*/ 2021948701 h 154"/>
                  <a:gd name="T4" fmla="*/ 2147483647 w 649"/>
                  <a:gd name="T5" fmla="*/ 1914190490 h 154"/>
                  <a:gd name="T6" fmla="*/ 2147483647 w 649"/>
                  <a:gd name="T7" fmla="*/ 1698673924 h 154"/>
                  <a:gd name="T8" fmla="*/ 2147483647 w 649"/>
                  <a:gd name="T9" fmla="*/ 1428907006 h 154"/>
                  <a:gd name="T10" fmla="*/ 2147483647 w 649"/>
                  <a:gd name="T11" fmla="*/ 1105263506 h 154"/>
                  <a:gd name="T12" fmla="*/ 2147483647 w 649"/>
                  <a:gd name="T13" fmla="*/ 701173889 h 154"/>
                  <a:gd name="T14" fmla="*/ 2147483647 w 649"/>
                  <a:gd name="T15" fmla="*/ 242828661 h 154"/>
                  <a:gd name="T16" fmla="*/ 2147483647 w 649"/>
                  <a:gd name="T17" fmla="*/ 1671735668 h 154"/>
                  <a:gd name="T18" fmla="*/ 2147483647 w 649"/>
                  <a:gd name="T19" fmla="*/ 2147483647 h 154"/>
                  <a:gd name="T20" fmla="*/ 2147483647 w 649"/>
                  <a:gd name="T21" fmla="*/ 2147483647 h 154"/>
                  <a:gd name="T22" fmla="*/ 2147483647 w 649"/>
                  <a:gd name="T23" fmla="*/ 2147483647 h 154"/>
                  <a:gd name="T24" fmla="*/ 2147483647 w 649"/>
                  <a:gd name="T25" fmla="*/ 2147483647 h 154"/>
                  <a:gd name="T26" fmla="*/ 2147483647 w 649"/>
                  <a:gd name="T27" fmla="*/ 2147483647 h 154"/>
                  <a:gd name="T28" fmla="*/ 2147483647 w 649"/>
                  <a:gd name="T29" fmla="*/ 2147483647 h 154"/>
                  <a:gd name="T30" fmla="*/ 2147483647 w 649"/>
                  <a:gd name="T31" fmla="*/ 2147483647 h 154"/>
                  <a:gd name="T32" fmla="*/ 2147483647 w 649"/>
                  <a:gd name="T33" fmla="*/ 2147483647 h 154"/>
                  <a:gd name="T34" fmla="*/ 2147483647 w 649"/>
                  <a:gd name="T35" fmla="*/ 2147483647 h 154"/>
                  <a:gd name="T36" fmla="*/ 2147483647 w 649"/>
                  <a:gd name="T37" fmla="*/ 2147483647 h 154"/>
                  <a:gd name="T38" fmla="*/ 2147483647 w 649"/>
                  <a:gd name="T39" fmla="*/ 2147483647 h 154"/>
                  <a:gd name="T40" fmla="*/ 2147483647 w 649"/>
                  <a:gd name="T41" fmla="*/ 2147483647 h 154"/>
                  <a:gd name="T42" fmla="*/ 2147483647 w 649"/>
                  <a:gd name="T43" fmla="*/ 2147483647 h 154"/>
                  <a:gd name="T44" fmla="*/ 1949696531 w 649"/>
                  <a:gd name="T45" fmla="*/ 2147483647 h 154"/>
                  <a:gd name="T46" fmla="*/ 962356220 w 649"/>
                  <a:gd name="T47" fmla="*/ 2147483647 h 154"/>
                  <a:gd name="T48" fmla="*/ 0 w 649"/>
                  <a:gd name="T49" fmla="*/ 1752555623 h 154"/>
                  <a:gd name="T50" fmla="*/ 1417830725 w 649"/>
                  <a:gd name="T51" fmla="*/ 242828661 h 154"/>
                  <a:gd name="T52" fmla="*/ 2147483647 w 649"/>
                  <a:gd name="T53" fmla="*/ 701173889 h 154"/>
                  <a:gd name="T54" fmla="*/ 2147483647 w 649"/>
                  <a:gd name="T55" fmla="*/ 1105263506 h 154"/>
                  <a:gd name="T56" fmla="*/ 2147483647 w 649"/>
                  <a:gd name="T57" fmla="*/ 1428907006 h 154"/>
                  <a:gd name="T58" fmla="*/ 2147483647 w 649"/>
                  <a:gd name="T59" fmla="*/ 1698673924 h 154"/>
                  <a:gd name="T60" fmla="*/ 2147483647 w 649"/>
                  <a:gd name="T61" fmla="*/ 1914190490 h 154"/>
                  <a:gd name="T62" fmla="*/ 2147483647 w 649"/>
                  <a:gd name="T63" fmla="*/ 2021948701 h 154"/>
                  <a:gd name="T64" fmla="*/ 2147483647 w 649"/>
                  <a:gd name="T65" fmla="*/ 2103142568 h 154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649" h="154">
                    <a:moveTo>
                      <a:pt x="325" y="78"/>
                    </a:moveTo>
                    <a:lnTo>
                      <a:pt x="345" y="78"/>
                    </a:lnTo>
                    <a:lnTo>
                      <a:pt x="365" y="77"/>
                    </a:lnTo>
                    <a:lnTo>
                      <a:pt x="384" y="75"/>
                    </a:lnTo>
                    <a:lnTo>
                      <a:pt x="404" y="73"/>
                    </a:lnTo>
                    <a:lnTo>
                      <a:pt x="423" y="71"/>
                    </a:lnTo>
                    <a:lnTo>
                      <a:pt x="443" y="67"/>
                    </a:lnTo>
                    <a:lnTo>
                      <a:pt x="461" y="63"/>
                    </a:lnTo>
                    <a:lnTo>
                      <a:pt x="479" y="58"/>
                    </a:lnTo>
                    <a:lnTo>
                      <a:pt x="497" y="53"/>
                    </a:lnTo>
                    <a:lnTo>
                      <a:pt x="515" y="48"/>
                    </a:lnTo>
                    <a:lnTo>
                      <a:pt x="532" y="41"/>
                    </a:lnTo>
                    <a:lnTo>
                      <a:pt x="548" y="34"/>
                    </a:lnTo>
                    <a:lnTo>
                      <a:pt x="564" y="26"/>
                    </a:lnTo>
                    <a:lnTo>
                      <a:pt x="581" y="18"/>
                    </a:lnTo>
                    <a:lnTo>
                      <a:pt x="597" y="9"/>
                    </a:lnTo>
                    <a:lnTo>
                      <a:pt x="612" y="0"/>
                    </a:lnTo>
                    <a:lnTo>
                      <a:pt x="649" y="62"/>
                    </a:lnTo>
                    <a:lnTo>
                      <a:pt x="632" y="73"/>
                    </a:lnTo>
                    <a:lnTo>
                      <a:pt x="613" y="84"/>
                    </a:lnTo>
                    <a:lnTo>
                      <a:pt x="595" y="93"/>
                    </a:lnTo>
                    <a:lnTo>
                      <a:pt x="576" y="102"/>
                    </a:lnTo>
                    <a:lnTo>
                      <a:pt x="556" y="109"/>
                    </a:lnTo>
                    <a:lnTo>
                      <a:pt x="537" y="117"/>
                    </a:lnTo>
                    <a:lnTo>
                      <a:pt x="517" y="124"/>
                    </a:lnTo>
                    <a:lnTo>
                      <a:pt x="496" y="129"/>
                    </a:lnTo>
                    <a:lnTo>
                      <a:pt x="474" y="135"/>
                    </a:lnTo>
                    <a:lnTo>
                      <a:pt x="453" y="140"/>
                    </a:lnTo>
                    <a:lnTo>
                      <a:pt x="432" y="144"/>
                    </a:lnTo>
                    <a:lnTo>
                      <a:pt x="411" y="147"/>
                    </a:lnTo>
                    <a:lnTo>
                      <a:pt x="390" y="150"/>
                    </a:lnTo>
                    <a:lnTo>
                      <a:pt x="368" y="153"/>
                    </a:lnTo>
                    <a:lnTo>
                      <a:pt x="346" y="154"/>
                    </a:lnTo>
                    <a:lnTo>
                      <a:pt x="325" y="154"/>
                    </a:lnTo>
                    <a:lnTo>
                      <a:pt x="304" y="154"/>
                    </a:lnTo>
                    <a:lnTo>
                      <a:pt x="282" y="153"/>
                    </a:lnTo>
                    <a:lnTo>
                      <a:pt x="261" y="150"/>
                    </a:lnTo>
                    <a:lnTo>
                      <a:pt x="240" y="148"/>
                    </a:lnTo>
                    <a:lnTo>
                      <a:pt x="219" y="145"/>
                    </a:lnTo>
                    <a:lnTo>
                      <a:pt x="199" y="141"/>
                    </a:lnTo>
                    <a:lnTo>
                      <a:pt x="178" y="137"/>
                    </a:lnTo>
                    <a:lnTo>
                      <a:pt x="158" y="131"/>
                    </a:lnTo>
                    <a:lnTo>
                      <a:pt x="137" y="125"/>
                    </a:lnTo>
                    <a:lnTo>
                      <a:pt x="117" y="119"/>
                    </a:lnTo>
                    <a:lnTo>
                      <a:pt x="97" y="111"/>
                    </a:lnTo>
                    <a:lnTo>
                      <a:pt x="77" y="104"/>
                    </a:lnTo>
                    <a:lnTo>
                      <a:pt x="58" y="95"/>
                    </a:lnTo>
                    <a:lnTo>
                      <a:pt x="38" y="86"/>
                    </a:lnTo>
                    <a:lnTo>
                      <a:pt x="19" y="75"/>
                    </a:lnTo>
                    <a:lnTo>
                      <a:pt x="0" y="65"/>
                    </a:lnTo>
                    <a:lnTo>
                      <a:pt x="41" y="0"/>
                    </a:lnTo>
                    <a:lnTo>
                      <a:pt x="56" y="9"/>
                    </a:lnTo>
                    <a:lnTo>
                      <a:pt x="72" y="18"/>
                    </a:lnTo>
                    <a:lnTo>
                      <a:pt x="88" y="26"/>
                    </a:lnTo>
                    <a:lnTo>
                      <a:pt x="104" y="34"/>
                    </a:lnTo>
                    <a:lnTo>
                      <a:pt x="119" y="41"/>
                    </a:lnTo>
                    <a:lnTo>
                      <a:pt x="136" y="48"/>
                    </a:lnTo>
                    <a:lnTo>
                      <a:pt x="154" y="53"/>
                    </a:lnTo>
                    <a:lnTo>
                      <a:pt x="171" y="58"/>
                    </a:lnTo>
                    <a:lnTo>
                      <a:pt x="189" y="63"/>
                    </a:lnTo>
                    <a:lnTo>
                      <a:pt x="207" y="67"/>
                    </a:lnTo>
                    <a:lnTo>
                      <a:pt x="226" y="71"/>
                    </a:lnTo>
                    <a:lnTo>
                      <a:pt x="246" y="73"/>
                    </a:lnTo>
                    <a:lnTo>
                      <a:pt x="265" y="75"/>
                    </a:lnTo>
                    <a:lnTo>
                      <a:pt x="285" y="77"/>
                    </a:lnTo>
                    <a:lnTo>
                      <a:pt x="305" y="78"/>
                    </a:lnTo>
                    <a:lnTo>
                      <a:pt x="325" y="78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59" name="Freeform 26"/>
              <p:cNvSpPr>
                <a:spLocks/>
              </p:cNvSpPr>
              <p:nvPr userDrawn="1"/>
            </p:nvSpPr>
            <p:spPr bwMode="auto">
              <a:xfrm>
                <a:off x="7906790" y="974712"/>
                <a:ext cx="68261" cy="79269"/>
              </a:xfrm>
              <a:custGeom>
                <a:avLst/>
                <a:gdLst>
                  <a:gd name="T0" fmla="*/ 2147483647 w 941"/>
                  <a:gd name="T1" fmla="*/ 0 h 1080"/>
                  <a:gd name="T2" fmla="*/ 2147483647 w 941"/>
                  <a:gd name="T3" fmla="*/ 2147483647 h 1080"/>
                  <a:gd name="T4" fmla="*/ 2147483647 w 941"/>
                  <a:gd name="T5" fmla="*/ 2147483647 h 1080"/>
                  <a:gd name="T6" fmla="*/ 2147483647 w 941"/>
                  <a:gd name="T7" fmla="*/ 2147483647 h 1080"/>
                  <a:gd name="T8" fmla="*/ 2147483647 w 941"/>
                  <a:gd name="T9" fmla="*/ 2147483647 h 1080"/>
                  <a:gd name="T10" fmla="*/ 2147483647 w 941"/>
                  <a:gd name="T11" fmla="*/ 2147483647 h 1080"/>
                  <a:gd name="T12" fmla="*/ 2147483647 w 941"/>
                  <a:gd name="T13" fmla="*/ 2147483647 h 1080"/>
                  <a:gd name="T14" fmla="*/ 2147483647 w 941"/>
                  <a:gd name="T15" fmla="*/ 2147483647 h 1080"/>
                  <a:gd name="T16" fmla="*/ 2147483647 w 941"/>
                  <a:gd name="T17" fmla="*/ 2147483647 h 1080"/>
                  <a:gd name="T18" fmla="*/ 2147483647 w 941"/>
                  <a:gd name="T19" fmla="*/ 2147483647 h 1080"/>
                  <a:gd name="T20" fmla="*/ 2147483647 w 941"/>
                  <a:gd name="T21" fmla="*/ 2147483647 h 1080"/>
                  <a:gd name="T22" fmla="*/ 2147483647 w 941"/>
                  <a:gd name="T23" fmla="*/ 2147483647 h 1080"/>
                  <a:gd name="T24" fmla="*/ 2147483647 w 941"/>
                  <a:gd name="T25" fmla="*/ 2147483647 h 1080"/>
                  <a:gd name="T26" fmla="*/ 2147483647 w 941"/>
                  <a:gd name="T27" fmla="*/ 2147483647 h 1080"/>
                  <a:gd name="T28" fmla="*/ 1329159331 w 941"/>
                  <a:gd name="T29" fmla="*/ 2147483647 h 1080"/>
                  <a:gd name="T30" fmla="*/ 0 w 941"/>
                  <a:gd name="T31" fmla="*/ 2147483647 h 1080"/>
                  <a:gd name="T32" fmla="*/ 0 w 941"/>
                  <a:gd name="T33" fmla="*/ 0 h 1080"/>
                  <a:gd name="T34" fmla="*/ 359964989 w 941"/>
                  <a:gd name="T35" fmla="*/ 28864338 h 1080"/>
                  <a:gd name="T36" fmla="*/ 830630533 w 941"/>
                  <a:gd name="T37" fmla="*/ 86986351 h 1080"/>
                  <a:gd name="T38" fmla="*/ 1329159331 w 941"/>
                  <a:gd name="T39" fmla="*/ 86986351 h 1080"/>
                  <a:gd name="T40" fmla="*/ 1938393979 w 941"/>
                  <a:gd name="T41" fmla="*/ 86986351 h 1080"/>
                  <a:gd name="T42" fmla="*/ 2147483647 w 941"/>
                  <a:gd name="T43" fmla="*/ 86986351 h 1080"/>
                  <a:gd name="T44" fmla="*/ 2147483647 w 941"/>
                  <a:gd name="T45" fmla="*/ 86986351 h 1080"/>
                  <a:gd name="T46" fmla="*/ 2147483647 w 941"/>
                  <a:gd name="T47" fmla="*/ 28864338 h 1080"/>
                  <a:gd name="T48" fmla="*/ 2147483647 w 941"/>
                  <a:gd name="T49" fmla="*/ 0 h 1080"/>
                  <a:gd name="T50" fmla="*/ 2147483647 w 941"/>
                  <a:gd name="T51" fmla="*/ 2147483647 h 1080"/>
                  <a:gd name="T52" fmla="*/ 2147483647 w 941"/>
                  <a:gd name="T53" fmla="*/ 2147483647 h 1080"/>
                  <a:gd name="T54" fmla="*/ 2147483647 w 941"/>
                  <a:gd name="T55" fmla="*/ 0 h 1080"/>
                  <a:gd name="T56" fmla="*/ 2147483647 w 941"/>
                  <a:gd name="T57" fmla="*/ 0 h 108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941" h="1080">
                    <a:moveTo>
                      <a:pt x="941" y="0"/>
                    </a:moveTo>
                    <a:lnTo>
                      <a:pt x="941" y="1080"/>
                    </a:lnTo>
                    <a:lnTo>
                      <a:pt x="922" y="1077"/>
                    </a:lnTo>
                    <a:lnTo>
                      <a:pt x="904" y="1075"/>
                    </a:lnTo>
                    <a:lnTo>
                      <a:pt x="888" y="1075"/>
                    </a:lnTo>
                    <a:lnTo>
                      <a:pt x="873" y="1074"/>
                    </a:lnTo>
                    <a:lnTo>
                      <a:pt x="860" y="1075"/>
                    </a:lnTo>
                    <a:lnTo>
                      <a:pt x="843" y="1075"/>
                    </a:lnTo>
                    <a:lnTo>
                      <a:pt x="824" y="1077"/>
                    </a:lnTo>
                    <a:lnTo>
                      <a:pt x="802" y="1080"/>
                    </a:lnTo>
                    <a:lnTo>
                      <a:pt x="802" y="218"/>
                    </a:lnTo>
                    <a:lnTo>
                      <a:pt x="787" y="218"/>
                    </a:lnTo>
                    <a:lnTo>
                      <a:pt x="549" y="495"/>
                    </a:lnTo>
                    <a:lnTo>
                      <a:pt x="219" y="880"/>
                    </a:lnTo>
                    <a:lnTo>
                      <a:pt x="48" y="1080"/>
                    </a:lnTo>
                    <a:lnTo>
                      <a:pt x="0" y="1080"/>
                    </a:lnTo>
                    <a:lnTo>
                      <a:pt x="0" y="0"/>
                    </a:lnTo>
                    <a:lnTo>
                      <a:pt x="13" y="1"/>
                    </a:lnTo>
                    <a:lnTo>
                      <a:pt x="30" y="3"/>
                    </a:lnTo>
                    <a:lnTo>
                      <a:pt x="48" y="3"/>
                    </a:lnTo>
                    <a:lnTo>
                      <a:pt x="70" y="3"/>
                    </a:lnTo>
                    <a:lnTo>
                      <a:pt x="91" y="3"/>
                    </a:lnTo>
                    <a:lnTo>
                      <a:pt x="110" y="3"/>
                    </a:lnTo>
                    <a:lnTo>
                      <a:pt x="126" y="1"/>
                    </a:lnTo>
                    <a:lnTo>
                      <a:pt x="139" y="0"/>
                    </a:lnTo>
                    <a:lnTo>
                      <a:pt x="139" y="824"/>
                    </a:lnTo>
                    <a:lnTo>
                      <a:pt x="155" y="823"/>
                    </a:lnTo>
                    <a:lnTo>
                      <a:pt x="873" y="0"/>
                    </a:lnTo>
                    <a:lnTo>
                      <a:pt x="941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0" name="Freeform 27"/>
              <p:cNvSpPr>
                <a:spLocks/>
              </p:cNvSpPr>
              <p:nvPr userDrawn="1"/>
            </p:nvSpPr>
            <p:spPr bwMode="auto">
              <a:xfrm>
                <a:off x="7819478" y="974712"/>
                <a:ext cx="66674" cy="79269"/>
              </a:xfrm>
              <a:custGeom>
                <a:avLst/>
                <a:gdLst>
                  <a:gd name="T0" fmla="*/ 2147483647 w 939"/>
                  <a:gd name="T1" fmla="*/ 2147483647 h 1080"/>
                  <a:gd name="T2" fmla="*/ 2147483647 w 939"/>
                  <a:gd name="T3" fmla="*/ 0 h 1080"/>
                  <a:gd name="T4" fmla="*/ 2147483647 w 939"/>
                  <a:gd name="T5" fmla="*/ 0 h 1080"/>
                  <a:gd name="T6" fmla="*/ 2147483647 w 939"/>
                  <a:gd name="T7" fmla="*/ 2147483647 h 1080"/>
                  <a:gd name="T8" fmla="*/ 2147483647 w 939"/>
                  <a:gd name="T9" fmla="*/ 2147483647 h 1080"/>
                  <a:gd name="T10" fmla="*/ 2147483647 w 939"/>
                  <a:gd name="T11" fmla="*/ 2147483647 h 1080"/>
                  <a:gd name="T12" fmla="*/ 2147483647 w 939"/>
                  <a:gd name="T13" fmla="*/ 2147483647 h 1080"/>
                  <a:gd name="T14" fmla="*/ 2147483647 w 939"/>
                  <a:gd name="T15" fmla="*/ 2147483647 h 1080"/>
                  <a:gd name="T16" fmla="*/ 2147483647 w 939"/>
                  <a:gd name="T17" fmla="*/ 2147483647 h 1080"/>
                  <a:gd name="T18" fmla="*/ 2147483647 w 939"/>
                  <a:gd name="T19" fmla="*/ 2147483647 h 1080"/>
                  <a:gd name="T20" fmla="*/ 2147483647 w 939"/>
                  <a:gd name="T21" fmla="*/ 2147483647 h 1080"/>
                  <a:gd name="T22" fmla="*/ 2147483647 w 939"/>
                  <a:gd name="T23" fmla="*/ 2147483647 h 1080"/>
                  <a:gd name="T24" fmla="*/ 2147483647 w 939"/>
                  <a:gd name="T25" fmla="*/ 2147483647 h 1080"/>
                  <a:gd name="T26" fmla="*/ 2147483647 w 939"/>
                  <a:gd name="T27" fmla="*/ 2147483647 h 1080"/>
                  <a:gd name="T28" fmla="*/ 2147483647 w 939"/>
                  <a:gd name="T29" fmla="*/ 2147483647 h 1080"/>
                  <a:gd name="T30" fmla="*/ 2147483647 w 939"/>
                  <a:gd name="T31" fmla="*/ 2147483647 h 1080"/>
                  <a:gd name="T32" fmla="*/ 2084226684 w 939"/>
                  <a:gd name="T33" fmla="*/ 2147483647 h 1080"/>
                  <a:gd name="T34" fmla="*/ 1601297032 w 939"/>
                  <a:gd name="T35" fmla="*/ 2147483647 h 1080"/>
                  <a:gd name="T36" fmla="*/ 1194618934 w 939"/>
                  <a:gd name="T37" fmla="*/ 2147483647 h 1080"/>
                  <a:gd name="T38" fmla="*/ 0 w 939"/>
                  <a:gd name="T39" fmla="*/ 2147483647 h 1080"/>
                  <a:gd name="T40" fmla="*/ 0 w 939"/>
                  <a:gd name="T41" fmla="*/ 0 h 1080"/>
                  <a:gd name="T42" fmla="*/ 254175063 w 939"/>
                  <a:gd name="T43" fmla="*/ 28864338 h 1080"/>
                  <a:gd name="T44" fmla="*/ 610017183 w 939"/>
                  <a:gd name="T45" fmla="*/ 86986351 h 1080"/>
                  <a:gd name="T46" fmla="*/ 1092946835 w 939"/>
                  <a:gd name="T47" fmla="*/ 86986351 h 1080"/>
                  <a:gd name="T48" fmla="*/ 1702964089 w 939"/>
                  <a:gd name="T49" fmla="*/ 86986351 h 1080"/>
                  <a:gd name="T50" fmla="*/ 2147483647 w 939"/>
                  <a:gd name="T51" fmla="*/ 0 h 1080"/>
                  <a:gd name="T52" fmla="*/ 2147483647 w 939"/>
                  <a:gd name="T53" fmla="*/ 2147483647 h 1080"/>
                  <a:gd name="T54" fmla="*/ 2147483647 w 939"/>
                  <a:gd name="T55" fmla="*/ 2147483647 h 1080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939" h="1080">
                    <a:moveTo>
                      <a:pt x="153" y="824"/>
                    </a:moveTo>
                    <a:lnTo>
                      <a:pt x="870" y="0"/>
                    </a:lnTo>
                    <a:lnTo>
                      <a:pt x="939" y="0"/>
                    </a:lnTo>
                    <a:lnTo>
                      <a:pt x="939" y="1080"/>
                    </a:lnTo>
                    <a:lnTo>
                      <a:pt x="920" y="1077"/>
                    </a:lnTo>
                    <a:lnTo>
                      <a:pt x="901" y="1075"/>
                    </a:lnTo>
                    <a:lnTo>
                      <a:pt x="885" y="1075"/>
                    </a:lnTo>
                    <a:lnTo>
                      <a:pt x="870" y="1074"/>
                    </a:lnTo>
                    <a:lnTo>
                      <a:pt x="858" y="1075"/>
                    </a:lnTo>
                    <a:lnTo>
                      <a:pt x="842" y="1075"/>
                    </a:lnTo>
                    <a:lnTo>
                      <a:pt x="823" y="1077"/>
                    </a:lnTo>
                    <a:lnTo>
                      <a:pt x="802" y="1080"/>
                    </a:lnTo>
                    <a:lnTo>
                      <a:pt x="802" y="218"/>
                    </a:lnTo>
                    <a:lnTo>
                      <a:pt x="786" y="218"/>
                    </a:lnTo>
                    <a:lnTo>
                      <a:pt x="128" y="984"/>
                    </a:lnTo>
                    <a:lnTo>
                      <a:pt x="103" y="1011"/>
                    </a:lnTo>
                    <a:lnTo>
                      <a:pt x="82" y="1035"/>
                    </a:lnTo>
                    <a:lnTo>
                      <a:pt x="63" y="1058"/>
                    </a:lnTo>
                    <a:lnTo>
                      <a:pt x="47" y="1080"/>
                    </a:lnTo>
                    <a:lnTo>
                      <a:pt x="0" y="1080"/>
                    </a:lnTo>
                    <a:lnTo>
                      <a:pt x="0" y="0"/>
                    </a:lnTo>
                    <a:lnTo>
                      <a:pt x="10" y="1"/>
                    </a:lnTo>
                    <a:lnTo>
                      <a:pt x="24" y="3"/>
                    </a:lnTo>
                    <a:lnTo>
                      <a:pt x="43" y="3"/>
                    </a:lnTo>
                    <a:lnTo>
                      <a:pt x="67" y="3"/>
                    </a:lnTo>
                    <a:lnTo>
                      <a:pt x="137" y="0"/>
                    </a:lnTo>
                    <a:lnTo>
                      <a:pt x="137" y="824"/>
                    </a:lnTo>
                    <a:lnTo>
                      <a:pt x="153" y="824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1" name="Freeform 28"/>
              <p:cNvSpPr>
                <a:spLocks/>
              </p:cNvSpPr>
              <p:nvPr userDrawn="1"/>
            </p:nvSpPr>
            <p:spPr bwMode="auto">
              <a:xfrm>
                <a:off x="7749628" y="974712"/>
                <a:ext cx="57149" cy="79269"/>
              </a:xfrm>
              <a:custGeom>
                <a:avLst/>
                <a:gdLst>
                  <a:gd name="T0" fmla="*/ 2147483647 w 792"/>
                  <a:gd name="T1" fmla="*/ 2147483647 h 1081"/>
                  <a:gd name="T2" fmla="*/ 2147483647 w 792"/>
                  <a:gd name="T3" fmla="*/ 2147483647 h 1081"/>
                  <a:gd name="T4" fmla="*/ 2147483647 w 792"/>
                  <a:gd name="T5" fmla="*/ 2147483647 h 1081"/>
                  <a:gd name="T6" fmla="*/ 2147483647 w 792"/>
                  <a:gd name="T7" fmla="*/ 2147483647 h 1081"/>
                  <a:gd name="T8" fmla="*/ 2147483647 w 792"/>
                  <a:gd name="T9" fmla="*/ 2147483647 h 1081"/>
                  <a:gd name="T10" fmla="*/ 1870650713 w 792"/>
                  <a:gd name="T11" fmla="*/ 2147483647 h 1081"/>
                  <a:gd name="T12" fmla="*/ 1030192336 w 792"/>
                  <a:gd name="T13" fmla="*/ 2147483647 h 1081"/>
                  <a:gd name="T14" fmla="*/ 0 w 792"/>
                  <a:gd name="T15" fmla="*/ 2147483647 h 1081"/>
                  <a:gd name="T16" fmla="*/ 0 w 792"/>
                  <a:gd name="T17" fmla="*/ 28784106 h 1081"/>
                  <a:gd name="T18" fmla="*/ 1084290503 w 792"/>
                  <a:gd name="T19" fmla="*/ 86744851 h 1081"/>
                  <a:gd name="T20" fmla="*/ 1870650713 w 792"/>
                  <a:gd name="T21" fmla="*/ 115528958 h 1081"/>
                  <a:gd name="T22" fmla="*/ 2147483647 w 792"/>
                  <a:gd name="T23" fmla="*/ 86744851 h 1081"/>
                  <a:gd name="T24" fmla="*/ 2147483647 w 792"/>
                  <a:gd name="T25" fmla="*/ 28784106 h 1081"/>
                  <a:gd name="T26" fmla="*/ 2147483647 w 792"/>
                  <a:gd name="T27" fmla="*/ 2147483647 h 1081"/>
                  <a:gd name="T28" fmla="*/ 2147483647 w 792"/>
                  <a:gd name="T29" fmla="*/ 2147483647 h 1081"/>
                  <a:gd name="T30" fmla="*/ 2147483647 w 792"/>
                  <a:gd name="T31" fmla="*/ 2147483647 h 1081"/>
                  <a:gd name="T32" fmla="*/ 2147483647 w 792"/>
                  <a:gd name="T33" fmla="*/ 2147483647 h 1081"/>
                  <a:gd name="T34" fmla="*/ 2147483647 w 792"/>
                  <a:gd name="T35" fmla="*/ 2147483647 h 1081"/>
                  <a:gd name="T36" fmla="*/ 2147483647 w 792"/>
                  <a:gd name="T37" fmla="*/ 2147483647 h 1081"/>
                  <a:gd name="T38" fmla="*/ 2147483647 w 792"/>
                  <a:gd name="T39" fmla="*/ 2147483647 h 1081"/>
                  <a:gd name="T40" fmla="*/ 2147483647 w 792"/>
                  <a:gd name="T41" fmla="*/ 2147483647 h 1081"/>
                  <a:gd name="T42" fmla="*/ 2147483647 w 792"/>
                  <a:gd name="T43" fmla="*/ 2147483647 h 1081"/>
                  <a:gd name="T44" fmla="*/ 2147483647 w 792"/>
                  <a:gd name="T45" fmla="*/ 2147483647 h 1081"/>
                  <a:gd name="T46" fmla="*/ 2147483647 w 792"/>
                  <a:gd name="T47" fmla="*/ 2147483647 h 1081"/>
                  <a:gd name="T48" fmla="*/ 2147483647 w 792"/>
                  <a:gd name="T49" fmla="*/ 2147483647 h 1081"/>
                  <a:gd name="T50" fmla="*/ 2147483647 w 792"/>
                  <a:gd name="T51" fmla="*/ 2147483647 h 1081"/>
                  <a:gd name="T52" fmla="*/ 2147483647 w 792"/>
                  <a:gd name="T53" fmla="*/ 2147483647 h 1081"/>
                  <a:gd name="T54" fmla="*/ 2147483647 w 792"/>
                  <a:gd name="T55" fmla="*/ 2147483647 h 1081"/>
                  <a:gd name="T56" fmla="*/ 2147483647 w 792"/>
                  <a:gd name="T57" fmla="*/ 28784106 h 1081"/>
                  <a:gd name="T58" fmla="*/ 2147483647 w 792"/>
                  <a:gd name="T59" fmla="*/ 86744851 h 1081"/>
                  <a:gd name="T60" fmla="*/ 2147483647 w 792"/>
                  <a:gd name="T61" fmla="*/ 115528958 h 1081"/>
                  <a:gd name="T62" fmla="*/ 2147483647 w 792"/>
                  <a:gd name="T63" fmla="*/ 86744851 h 1081"/>
                  <a:gd name="T64" fmla="*/ 2147483647 w 792"/>
                  <a:gd name="T65" fmla="*/ 0 h 1081"/>
                  <a:gd name="T66" fmla="*/ 2147483647 w 792"/>
                  <a:gd name="T67" fmla="*/ 2147483647 h 1081"/>
                  <a:gd name="T68" fmla="*/ 2147483647 w 792"/>
                  <a:gd name="T69" fmla="*/ 2147483647 h 1081"/>
                  <a:gd name="T70" fmla="*/ 2147483647 w 792"/>
                  <a:gd name="T71" fmla="*/ 2147483647 h 1081"/>
                  <a:gd name="T72" fmla="*/ 2147483647 w 792"/>
                  <a:gd name="T73" fmla="*/ 2147483647 h 1081"/>
                  <a:gd name="T74" fmla="*/ 2147483647 w 792"/>
                  <a:gd name="T75" fmla="*/ 2147483647 h 1081"/>
                  <a:gd name="T76" fmla="*/ 2147483647 w 792"/>
                  <a:gd name="T77" fmla="*/ 2147483647 h 1081"/>
                  <a:gd name="T78" fmla="*/ 2147483647 w 792"/>
                  <a:gd name="T79" fmla="*/ 2147483647 h 1081"/>
                  <a:gd name="T80" fmla="*/ 2147483647 w 792"/>
                  <a:gd name="T81" fmla="*/ 2147483647 h 1081"/>
                  <a:gd name="T82" fmla="*/ 2147483647 w 792"/>
                  <a:gd name="T83" fmla="*/ 2147483647 h 1081"/>
                  <a:gd name="T84" fmla="*/ 2147483647 w 792"/>
                  <a:gd name="T85" fmla="*/ 2147483647 h 1081"/>
                  <a:gd name="T86" fmla="*/ 2147483647 w 792"/>
                  <a:gd name="T87" fmla="*/ 2147483647 h 1081"/>
                  <a:gd name="T88" fmla="*/ 2147483647 w 792"/>
                  <a:gd name="T89" fmla="*/ 2147483647 h 1081"/>
                  <a:gd name="T90" fmla="*/ 2147483647 w 792"/>
                  <a:gd name="T91" fmla="*/ 2147483647 h 1081"/>
                  <a:gd name="T92" fmla="*/ 2147483647 w 792"/>
                  <a:gd name="T93" fmla="*/ 2147483647 h 1081"/>
                  <a:gd name="T94" fmla="*/ 2147483647 w 792"/>
                  <a:gd name="T95" fmla="*/ 2147483647 h 1081"/>
                  <a:gd name="T96" fmla="*/ 2147483647 w 792"/>
                  <a:gd name="T97" fmla="*/ 2147483647 h 1081"/>
                  <a:gd name="T98" fmla="*/ 2147483647 w 792"/>
                  <a:gd name="T99" fmla="*/ 2147483647 h 1081"/>
                  <a:gd name="T100" fmla="*/ 2147483647 w 792"/>
                  <a:gd name="T101" fmla="*/ 2147483647 h 1081"/>
                  <a:gd name="T102" fmla="*/ 2147483647 w 792"/>
                  <a:gd name="T103" fmla="*/ 2147483647 h 1081"/>
                  <a:gd name="T104" fmla="*/ 2147483647 w 792"/>
                  <a:gd name="T105" fmla="*/ 2147483647 h 1081"/>
                  <a:gd name="T106" fmla="*/ 2147483647 w 792"/>
                  <a:gd name="T107" fmla="*/ 2147483647 h 1081"/>
                  <a:gd name="T108" fmla="*/ 2147483647 w 792"/>
                  <a:gd name="T109" fmla="*/ 2147483647 h 1081"/>
                  <a:gd name="T110" fmla="*/ 2147483647 w 792"/>
                  <a:gd name="T111" fmla="*/ 2147483647 h 1081"/>
                  <a:gd name="T112" fmla="*/ 2147483647 w 792"/>
                  <a:gd name="T113" fmla="*/ 2147483647 h 1081"/>
                  <a:gd name="T114" fmla="*/ 2147483647 w 792"/>
                  <a:gd name="T115" fmla="*/ 2147483647 h 1081"/>
                  <a:gd name="T116" fmla="*/ 2147483647 w 792"/>
                  <a:gd name="T117" fmla="*/ 2147483647 h 1081"/>
                  <a:gd name="T118" fmla="*/ 2147483647 w 792"/>
                  <a:gd name="T119" fmla="*/ 2147483647 h 1081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0" t="0" r="r" b="b"/>
                <a:pathLst>
                  <a:path w="792" h="1081">
                    <a:moveTo>
                      <a:pt x="138" y="530"/>
                    </a:moveTo>
                    <a:lnTo>
                      <a:pt x="138" y="1081"/>
                    </a:lnTo>
                    <a:lnTo>
                      <a:pt x="111" y="1078"/>
                    </a:lnTo>
                    <a:lnTo>
                      <a:pt x="98" y="1077"/>
                    </a:lnTo>
                    <a:lnTo>
                      <a:pt x="91" y="1077"/>
                    </a:lnTo>
                    <a:lnTo>
                      <a:pt x="69" y="1075"/>
                    </a:lnTo>
                    <a:lnTo>
                      <a:pt x="38" y="1077"/>
                    </a:lnTo>
                    <a:lnTo>
                      <a:pt x="0" y="1081"/>
                    </a:lnTo>
                    <a:lnTo>
                      <a:pt x="0" y="1"/>
                    </a:lnTo>
                    <a:lnTo>
                      <a:pt x="40" y="3"/>
                    </a:lnTo>
                    <a:lnTo>
                      <a:pt x="69" y="4"/>
                    </a:lnTo>
                    <a:lnTo>
                      <a:pt x="96" y="3"/>
                    </a:lnTo>
                    <a:lnTo>
                      <a:pt x="138" y="1"/>
                    </a:lnTo>
                    <a:lnTo>
                      <a:pt x="138" y="488"/>
                    </a:lnTo>
                    <a:lnTo>
                      <a:pt x="143" y="490"/>
                    </a:lnTo>
                    <a:lnTo>
                      <a:pt x="146" y="491"/>
                    </a:lnTo>
                    <a:lnTo>
                      <a:pt x="153" y="490"/>
                    </a:lnTo>
                    <a:lnTo>
                      <a:pt x="161" y="488"/>
                    </a:lnTo>
                    <a:lnTo>
                      <a:pt x="169" y="484"/>
                    </a:lnTo>
                    <a:lnTo>
                      <a:pt x="179" y="479"/>
                    </a:lnTo>
                    <a:lnTo>
                      <a:pt x="185" y="473"/>
                    </a:lnTo>
                    <a:lnTo>
                      <a:pt x="193" y="466"/>
                    </a:lnTo>
                    <a:lnTo>
                      <a:pt x="203" y="459"/>
                    </a:lnTo>
                    <a:lnTo>
                      <a:pt x="213" y="450"/>
                    </a:lnTo>
                    <a:lnTo>
                      <a:pt x="223" y="440"/>
                    </a:lnTo>
                    <a:lnTo>
                      <a:pt x="235" y="429"/>
                    </a:lnTo>
                    <a:lnTo>
                      <a:pt x="247" y="416"/>
                    </a:lnTo>
                    <a:lnTo>
                      <a:pt x="262" y="402"/>
                    </a:lnTo>
                    <a:lnTo>
                      <a:pt x="650" y="1"/>
                    </a:lnTo>
                    <a:lnTo>
                      <a:pt x="686" y="3"/>
                    </a:lnTo>
                    <a:lnTo>
                      <a:pt x="713" y="4"/>
                    </a:lnTo>
                    <a:lnTo>
                      <a:pt x="738" y="3"/>
                    </a:lnTo>
                    <a:lnTo>
                      <a:pt x="774" y="0"/>
                    </a:lnTo>
                    <a:lnTo>
                      <a:pt x="416" y="345"/>
                    </a:lnTo>
                    <a:lnTo>
                      <a:pt x="281" y="480"/>
                    </a:lnTo>
                    <a:lnTo>
                      <a:pt x="415" y="630"/>
                    </a:lnTo>
                    <a:lnTo>
                      <a:pt x="568" y="804"/>
                    </a:lnTo>
                    <a:lnTo>
                      <a:pt x="666" y="915"/>
                    </a:lnTo>
                    <a:lnTo>
                      <a:pt x="792" y="1073"/>
                    </a:lnTo>
                    <a:lnTo>
                      <a:pt x="792" y="1081"/>
                    </a:lnTo>
                    <a:lnTo>
                      <a:pt x="758" y="1078"/>
                    </a:lnTo>
                    <a:lnTo>
                      <a:pt x="747" y="1078"/>
                    </a:lnTo>
                    <a:lnTo>
                      <a:pt x="742" y="1077"/>
                    </a:lnTo>
                    <a:lnTo>
                      <a:pt x="733" y="1077"/>
                    </a:lnTo>
                    <a:lnTo>
                      <a:pt x="706" y="1075"/>
                    </a:lnTo>
                    <a:lnTo>
                      <a:pt x="666" y="1077"/>
                    </a:lnTo>
                    <a:lnTo>
                      <a:pt x="617" y="1081"/>
                    </a:lnTo>
                    <a:lnTo>
                      <a:pt x="589" y="1039"/>
                    </a:lnTo>
                    <a:lnTo>
                      <a:pt x="560" y="1001"/>
                    </a:lnTo>
                    <a:lnTo>
                      <a:pt x="535" y="967"/>
                    </a:lnTo>
                    <a:lnTo>
                      <a:pt x="509" y="937"/>
                    </a:lnTo>
                    <a:lnTo>
                      <a:pt x="166" y="535"/>
                    </a:lnTo>
                    <a:lnTo>
                      <a:pt x="161" y="531"/>
                    </a:lnTo>
                    <a:lnTo>
                      <a:pt x="155" y="529"/>
                    </a:lnTo>
                    <a:lnTo>
                      <a:pt x="149" y="526"/>
                    </a:lnTo>
                    <a:lnTo>
                      <a:pt x="143" y="526"/>
                    </a:lnTo>
                    <a:lnTo>
                      <a:pt x="139" y="528"/>
                    </a:lnTo>
                    <a:lnTo>
                      <a:pt x="139" y="529"/>
                    </a:lnTo>
                    <a:lnTo>
                      <a:pt x="138" y="53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2" name="Freeform 29"/>
              <p:cNvSpPr>
                <a:spLocks/>
              </p:cNvSpPr>
              <p:nvPr userDrawn="1"/>
            </p:nvSpPr>
            <p:spPr bwMode="auto">
              <a:xfrm>
                <a:off x="7668667" y="974712"/>
                <a:ext cx="66674" cy="80854"/>
              </a:xfrm>
              <a:custGeom>
                <a:avLst/>
                <a:gdLst>
                  <a:gd name="T0" fmla="*/ 394479765 w 931"/>
                  <a:gd name="T1" fmla="*/ 2147483647 h 1122"/>
                  <a:gd name="T2" fmla="*/ 0 w 931"/>
                  <a:gd name="T3" fmla="*/ 2147483647 h 1122"/>
                  <a:gd name="T4" fmla="*/ 52523786 w 931"/>
                  <a:gd name="T5" fmla="*/ 2147483647 h 1122"/>
                  <a:gd name="T6" fmla="*/ 368399918 w 931"/>
                  <a:gd name="T7" fmla="*/ 2147483647 h 1122"/>
                  <a:gd name="T8" fmla="*/ 920820291 w 931"/>
                  <a:gd name="T9" fmla="*/ 2147483647 h 1122"/>
                  <a:gd name="T10" fmla="*/ 1762303535 w 931"/>
                  <a:gd name="T11" fmla="*/ 2147483647 h 1122"/>
                  <a:gd name="T12" fmla="*/ 2147483647 w 931"/>
                  <a:gd name="T13" fmla="*/ 2147483647 h 1122"/>
                  <a:gd name="T14" fmla="*/ 2147483647 w 931"/>
                  <a:gd name="T15" fmla="*/ 2147483647 h 1122"/>
                  <a:gd name="T16" fmla="*/ 2147483647 w 931"/>
                  <a:gd name="T17" fmla="*/ 2147483647 h 1122"/>
                  <a:gd name="T18" fmla="*/ 2147483647 w 931"/>
                  <a:gd name="T19" fmla="*/ 2022653176 h 1122"/>
                  <a:gd name="T20" fmla="*/ 2147483647 w 931"/>
                  <a:gd name="T21" fmla="*/ 1186649623 h 1122"/>
                  <a:gd name="T22" fmla="*/ 2147483647 w 931"/>
                  <a:gd name="T23" fmla="*/ 566191449 h 1122"/>
                  <a:gd name="T24" fmla="*/ 2147483647 w 931"/>
                  <a:gd name="T25" fmla="*/ 161662889 h 1122"/>
                  <a:gd name="T26" fmla="*/ 2147483647 w 931"/>
                  <a:gd name="T27" fmla="*/ 0 h 1122"/>
                  <a:gd name="T28" fmla="*/ 2147483647 w 931"/>
                  <a:gd name="T29" fmla="*/ 107775283 h 1122"/>
                  <a:gd name="T30" fmla="*/ 2147483647 w 931"/>
                  <a:gd name="T31" fmla="*/ 674340664 h 1122"/>
                  <a:gd name="T32" fmla="*/ 2147483647 w 931"/>
                  <a:gd name="T33" fmla="*/ 1645065861 h 1122"/>
                  <a:gd name="T34" fmla="*/ 2147483647 w 931"/>
                  <a:gd name="T35" fmla="*/ 2147483647 h 1122"/>
                  <a:gd name="T36" fmla="*/ 2147483647 w 931"/>
                  <a:gd name="T37" fmla="*/ 2147483647 h 1122"/>
                  <a:gd name="T38" fmla="*/ 2147483647 w 931"/>
                  <a:gd name="T39" fmla="*/ 2147483647 h 1122"/>
                  <a:gd name="T40" fmla="*/ 2147483647 w 931"/>
                  <a:gd name="T41" fmla="*/ 2022653176 h 1122"/>
                  <a:gd name="T42" fmla="*/ 2147483647 w 931"/>
                  <a:gd name="T43" fmla="*/ 1645065861 h 1122"/>
                  <a:gd name="T44" fmla="*/ 2147483647 w 931"/>
                  <a:gd name="T45" fmla="*/ 1618124616 h 1122"/>
                  <a:gd name="T46" fmla="*/ 2147483647 w 931"/>
                  <a:gd name="T47" fmla="*/ 1860616356 h 1122"/>
                  <a:gd name="T48" fmla="*/ 2147483647 w 931"/>
                  <a:gd name="T49" fmla="*/ 2147483647 h 1122"/>
                  <a:gd name="T50" fmla="*/ 2147483647 w 931"/>
                  <a:gd name="T51" fmla="*/ 2147483647 h 1122"/>
                  <a:gd name="T52" fmla="*/ 2147483647 w 931"/>
                  <a:gd name="T53" fmla="*/ 2147483647 h 1122"/>
                  <a:gd name="T54" fmla="*/ 2147483647 w 931"/>
                  <a:gd name="T55" fmla="*/ 2147483647 h 1122"/>
                  <a:gd name="T56" fmla="*/ 2147483647 w 931"/>
                  <a:gd name="T57" fmla="*/ 2147483647 h 1122"/>
                  <a:gd name="T58" fmla="*/ 2147483647 w 931"/>
                  <a:gd name="T59" fmla="*/ 2147483647 h 1122"/>
                  <a:gd name="T60" fmla="*/ 2147483647 w 931"/>
                  <a:gd name="T61" fmla="*/ 2147483647 h 1122"/>
                  <a:gd name="T62" fmla="*/ 2147483647 w 931"/>
                  <a:gd name="T63" fmla="*/ 2147483647 h 1122"/>
                  <a:gd name="T64" fmla="*/ 2147483647 w 931"/>
                  <a:gd name="T65" fmla="*/ 2147483647 h 1122"/>
                  <a:gd name="T66" fmla="*/ 2147483647 w 931"/>
                  <a:gd name="T67" fmla="*/ 2147483647 h 1122"/>
                  <a:gd name="T68" fmla="*/ 2147483647 w 931"/>
                  <a:gd name="T69" fmla="*/ 2147483647 h 1122"/>
                  <a:gd name="T70" fmla="*/ 2147483647 w 931"/>
                  <a:gd name="T71" fmla="*/ 2147483647 h 1122"/>
                  <a:gd name="T72" fmla="*/ 2147483647 w 931"/>
                  <a:gd name="T73" fmla="*/ 2147483647 h 1122"/>
                  <a:gd name="T74" fmla="*/ 2147483647 w 931"/>
                  <a:gd name="T75" fmla="*/ 2147483647 h 1122"/>
                  <a:gd name="T76" fmla="*/ 2147483647 w 931"/>
                  <a:gd name="T77" fmla="*/ 2147483647 h 1122"/>
                  <a:gd name="T78" fmla="*/ 2147483647 w 931"/>
                  <a:gd name="T79" fmla="*/ 2147483647 h 1122"/>
                  <a:gd name="T80" fmla="*/ 2147483647 w 931"/>
                  <a:gd name="T81" fmla="*/ 2147483647 h 1122"/>
                  <a:gd name="T82" fmla="*/ 2147483647 w 931"/>
                  <a:gd name="T83" fmla="*/ 2147483647 h 1122"/>
                  <a:gd name="T84" fmla="*/ 2147483647 w 931"/>
                  <a:gd name="T85" fmla="*/ 2147483647 h 1122"/>
                  <a:gd name="T86" fmla="*/ 2147483647 w 931"/>
                  <a:gd name="T87" fmla="*/ 2147483647 h 1122"/>
                  <a:gd name="T88" fmla="*/ 2147483647 w 931"/>
                  <a:gd name="T89" fmla="*/ 2147483647 h 1122"/>
                  <a:gd name="T90" fmla="*/ 2147483647 w 931"/>
                  <a:gd name="T91" fmla="*/ 2147483647 h 1122"/>
                  <a:gd name="T92" fmla="*/ 2147483647 w 931"/>
                  <a:gd name="T93" fmla="*/ 2147483647 h 1122"/>
                  <a:gd name="T94" fmla="*/ 2147483647 w 931"/>
                  <a:gd name="T95" fmla="*/ 2147483647 h 1122"/>
                  <a:gd name="T96" fmla="*/ 2147483647 w 931"/>
                  <a:gd name="T97" fmla="*/ 2147483647 h 1122"/>
                  <a:gd name="T98" fmla="*/ 2147483647 w 931"/>
                  <a:gd name="T99" fmla="*/ 2147483647 h 1122"/>
                  <a:gd name="T100" fmla="*/ 1262776269 w 931"/>
                  <a:gd name="T101" fmla="*/ 2147483647 h 1122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0" t="0" r="r" b="b"/>
                <a:pathLst>
                  <a:path w="931" h="1122">
                    <a:moveTo>
                      <a:pt x="37" y="789"/>
                    </a:moveTo>
                    <a:lnTo>
                      <a:pt x="29" y="763"/>
                    </a:lnTo>
                    <a:lnTo>
                      <a:pt x="21" y="735"/>
                    </a:lnTo>
                    <a:lnTo>
                      <a:pt x="15" y="708"/>
                    </a:lnTo>
                    <a:lnTo>
                      <a:pt x="10" y="679"/>
                    </a:lnTo>
                    <a:lnTo>
                      <a:pt x="5" y="649"/>
                    </a:lnTo>
                    <a:lnTo>
                      <a:pt x="2" y="620"/>
                    </a:lnTo>
                    <a:lnTo>
                      <a:pt x="0" y="589"/>
                    </a:lnTo>
                    <a:lnTo>
                      <a:pt x="0" y="558"/>
                    </a:lnTo>
                    <a:lnTo>
                      <a:pt x="0" y="536"/>
                    </a:lnTo>
                    <a:lnTo>
                      <a:pt x="1" y="514"/>
                    </a:lnTo>
                    <a:lnTo>
                      <a:pt x="2" y="494"/>
                    </a:lnTo>
                    <a:lnTo>
                      <a:pt x="4" y="473"/>
                    </a:lnTo>
                    <a:lnTo>
                      <a:pt x="8" y="454"/>
                    </a:lnTo>
                    <a:lnTo>
                      <a:pt x="11" y="434"/>
                    </a:lnTo>
                    <a:lnTo>
                      <a:pt x="14" y="415"/>
                    </a:lnTo>
                    <a:lnTo>
                      <a:pt x="18" y="396"/>
                    </a:lnTo>
                    <a:lnTo>
                      <a:pt x="24" y="378"/>
                    </a:lnTo>
                    <a:lnTo>
                      <a:pt x="30" y="359"/>
                    </a:lnTo>
                    <a:lnTo>
                      <a:pt x="35" y="341"/>
                    </a:lnTo>
                    <a:lnTo>
                      <a:pt x="43" y="323"/>
                    </a:lnTo>
                    <a:lnTo>
                      <a:pt x="50" y="306"/>
                    </a:lnTo>
                    <a:lnTo>
                      <a:pt x="58" y="290"/>
                    </a:lnTo>
                    <a:lnTo>
                      <a:pt x="67" y="273"/>
                    </a:lnTo>
                    <a:lnTo>
                      <a:pt x="76" y="258"/>
                    </a:lnTo>
                    <a:lnTo>
                      <a:pt x="86" y="242"/>
                    </a:lnTo>
                    <a:lnTo>
                      <a:pt x="97" y="227"/>
                    </a:lnTo>
                    <a:lnTo>
                      <a:pt x="108" y="212"/>
                    </a:lnTo>
                    <a:lnTo>
                      <a:pt x="119" y="198"/>
                    </a:lnTo>
                    <a:lnTo>
                      <a:pt x="132" y="184"/>
                    </a:lnTo>
                    <a:lnTo>
                      <a:pt x="143" y="172"/>
                    </a:lnTo>
                    <a:lnTo>
                      <a:pt x="156" y="159"/>
                    </a:lnTo>
                    <a:lnTo>
                      <a:pt x="170" y="147"/>
                    </a:lnTo>
                    <a:lnTo>
                      <a:pt x="183" y="136"/>
                    </a:lnTo>
                    <a:lnTo>
                      <a:pt x="197" y="124"/>
                    </a:lnTo>
                    <a:lnTo>
                      <a:pt x="212" y="113"/>
                    </a:lnTo>
                    <a:lnTo>
                      <a:pt x="227" y="103"/>
                    </a:lnTo>
                    <a:lnTo>
                      <a:pt x="242" y="93"/>
                    </a:lnTo>
                    <a:lnTo>
                      <a:pt x="258" y="84"/>
                    </a:lnTo>
                    <a:lnTo>
                      <a:pt x="275" y="75"/>
                    </a:lnTo>
                    <a:lnTo>
                      <a:pt x="292" y="67"/>
                    </a:lnTo>
                    <a:lnTo>
                      <a:pt x="308" y="59"/>
                    </a:lnTo>
                    <a:lnTo>
                      <a:pt x="325" y="51"/>
                    </a:lnTo>
                    <a:lnTo>
                      <a:pt x="343" y="44"/>
                    </a:lnTo>
                    <a:lnTo>
                      <a:pt x="361" y="38"/>
                    </a:lnTo>
                    <a:lnTo>
                      <a:pt x="379" y="31"/>
                    </a:lnTo>
                    <a:lnTo>
                      <a:pt x="397" y="26"/>
                    </a:lnTo>
                    <a:lnTo>
                      <a:pt x="417" y="21"/>
                    </a:lnTo>
                    <a:lnTo>
                      <a:pt x="435" y="17"/>
                    </a:lnTo>
                    <a:lnTo>
                      <a:pt x="454" y="12"/>
                    </a:lnTo>
                    <a:lnTo>
                      <a:pt x="473" y="9"/>
                    </a:lnTo>
                    <a:lnTo>
                      <a:pt x="493" y="6"/>
                    </a:lnTo>
                    <a:lnTo>
                      <a:pt x="512" y="4"/>
                    </a:lnTo>
                    <a:lnTo>
                      <a:pt x="532" y="2"/>
                    </a:lnTo>
                    <a:lnTo>
                      <a:pt x="552" y="1"/>
                    </a:lnTo>
                    <a:lnTo>
                      <a:pt x="572" y="0"/>
                    </a:lnTo>
                    <a:lnTo>
                      <a:pt x="593" y="0"/>
                    </a:lnTo>
                    <a:lnTo>
                      <a:pt x="622" y="1"/>
                    </a:lnTo>
                    <a:lnTo>
                      <a:pt x="652" y="2"/>
                    </a:lnTo>
                    <a:lnTo>
                      <a:pt x="680" y="4"/>
                    </a:lnTo>
                    <a:lnTo>
                      <a:pt x="710" y="7"/>
                    </a:lnTo>
                    <a:lnTo>
                      <a:pt x="739" y="12"/>
                    </a:lnTo>
                    <a:lnTo>
                      <a:pt x="767" y="18"/>
                    </a:lnTo>
                    <a:lnTo>
                      <a:pt x="796" y="25"/>
                    </a:lnTo>
                    <a:lnTo>
                      <a:pt x="824" y="33"/>
                    </a:lnTo>
                    <a:lnTo>
                      <a:pt x="852" y="41"/>
                    </a:lnTo>
                    <a:lnTo>
                      <a:pt x="879" y="51"/>
                    </a:lnTo>
                    <a:lnTo>
                      <a:pt x="906" y="61"/>
                    </a:lnTo>
                    <a:lnTo>
                      <a:pt x="931" y="73"/>
                    </a:lnTo>
                    <a:lnTo>
                      <a:pt x="923" y="98"/>
                    </a:lnTo>
                    <a:lnTo>
                      <a:pt x="914" y="127"/>
                    </a:lnTo>
                    <a:lnTo>
                      <a:pt x="906" y="159"/>
                    </a:lnTo>
                    <a:lnTo>
                      <a:pt x="899" y="194"/>
                    </a:lnTo>
                    <a:lnTo>
                      <a:pt x="888" y="195"/>
                    </a:lnTo>
                    <a:lnTo>
                      <a:pt x="877" y="183"/>
                    </a:lnTo>
                    <a:lnTo>
                      <a:pt x="865" y="171"/>
                    </a:lnTo>
                    <a:lnTo>
                      <a:pt x="849" y="157"/>
                    </a:lnTo>
                    <a:lnTo>
                      <a:pt x="830" y="142"/>
                    </a:lnTo>
                    <a:lnTo>
                      <a:pt x="808" y="127"/>
                    </a:lnTo>
                    <a:lnTo>
                      <a:pt x="784" y="113"/>
                    </a:lnTo>
                    <a:lnTo>
                      <a:pt x="757" y="99"/>
                    </a:lnTo>
                    <a:lnTo>
                      <a:pt x="726" y="86"/>
                    </a:lnTo>
                    <a:lnTo>
                      <a:pt x="709" y="80"/>
                    </a:lnTo>
                    <a:lnTo>
                      <a:pt x="692" y="75"/>
                    </a:lnTo>
                    <a:lnTo>
                      <a:pt x="676" y="70"/>
                    </a:lnTo>
                    <a:lnTo>
                      <a:pt x="658" y="67"/>
                    </a:lnTo>
                    <a:lnTo>
                      <a:pt x="641" y="63"/>
                    </a:lnTo>
                    <a:lnTo>
                      <a:pt x="623" y="61"/>
                    </a:lnTo>
                    <a:lnTo>
                      <a:pt x="605" y="60"/>
                    </a:lnTo>
                    <a:lnTo>
                      <a:pt x="587" y="59"/>
                    </a:lnTo>
                    <a:lnTo>
                      <a:pt x="570" y="59"/>
                    </a:lnTo>
                    <a:lnTo>
                      <a:pt x="553" y="60"/>
                    </a:lnTo>
                    <a:lnTo>
                      <a:pt x="537" y="61"/>
                    </a:lnTo>
                    <a:lnTo>
                      <a:pt x="520" y="63"/>
                    </a:lnTo>
                    <a:lnTo>
                      <a:pt x="504" y="65"/>
                    </a:lnTo>
                    <a:lnTo>
                      <a:pt x="490" y="69"/>
                    </a:lnTo>
                    <a:lnTo>
                      <a:pt x="474" y="72"/>
                    </a:lnTo>
                    <a:lnTo>
                      <a:pt x="459" y="76"/>
                    </a:lnTo>
                    <a:lnTo>
                      <a:pt x="444" y="80"/>
                    </a:lnTo>
                    <a:lnTo>
                      <a:pt x="430" y="86"/>
                    </a:lnTo>
                    <a:lnTo>
                      <a:pt x="417" y="91"/>
                    </a:lnTo>
                    <a:lnTo>
                      <a:pt x="403" y="97"/>
                    </a:lnTo>
                    <a:lnTo>
                      <a:pt x="389" y="104"/>
                    </a:lnTo>
                    <a:lnTo>
                      <a:pt x="376" y="111"/>
                    </a:lnTo>
                    <a:lnTo>
                      <a:pt x="364" y="119"/>
                    </a:lnTo>
                    <a:lnTo>
                      <a:pt x="352" y="126"/>
                    </a:lnTo>
                    <a:lnTo>
                      <a:pt x="339" y="134"/>
                    </a:lnTo>
                    <a:lnTo>
                      <a:pt x="328" y="144"/>
                    </a:lnTo>
                    <a:lnTo>
                      <a:pt x="317" y="154"/>
                    </a:lnTo>
                    <a:lnTo>
                      <a:pt x="306" y="163"/>
                    </a:lnTo>
                    <a:lnTo>
                      <a:pt x="296" y="174"/>
                    </a:lnTo>
                    <a:lnTo>
                      <a:pt x="285" y="184"/>
                    </a:lnTo>
                    <a:lnTo>
                      <a:pt x="276" y="195"/>
                    </a:lnTo>
                    <a:lnTo>
                      <a:pt x="266" y="207"/>
                    </a:lnTo>
                    <a:lnTo>
                      <a:pt x="248" y="231"/>
                    </a:lnTo>
                    <a:lnTo>
                      <a:pt x="232" y="257"/>
                    </a:lnTo>
                    <a:lnTo>
                      <a:pt x="217" y="283"/>
                    </a:lnTo>
                    <a:lnTo>
                      <a:pt x="204" y="313"/>
                    </a:lnTo>
                    <a:lnTo>
                      <a:pt x="192" y="341"/>
                    </a:lnTo>
                    <a:lnTo>
                      <a:pt x="182" y="372"/>
                    </a:lnTo>
                    <a:lnTo>
                      <a:pt x="174" y="402"/>
                    </a:lnTo>
                    <a:lnTo>
                      <a:pt x="167" y="434"/>
                    </a:lnTo>
                    <a:lnTo>
                      <a:pt x="161" y="466"/>
                    </a:lnTo>
                    <a:lnTo>
                      <a:pt x="157" y="497"/>
                    </a:lnTo>
                    <a:lnTo>
                      <a:pt x="155" y="530"/>
                    </a:lnTo>
                    <a:lnTo>
                      <a:pt x="154" y="564"/>
                    </a:lnTo>
                    <a:lnTo>
                      <a:pt x="155" y="600"/>
                    </a:lnTo>
                    <a:lnTo>
                      <a:pt x="158" y="635"/>
                    </a:lnTo>
                    <a:lnTo>
                      <a:pt x="162" y="669"/>
                    </a:lnTo>
                    <a:lnTo>
                      <a:pt x="168" y="702"/>
                    </a:lnTo>
                    <a:lnTo>
                      <a:pt x="175" y="734"/>
                    </a:lnTo>
                    <a:lnTo>
                      <a:pt x="183" y="765"/>
                    </a:lnTo>
                    <a:lnTo>
                      <a:pt x="194" y="795"/>
                    </a:lnTo>
                    <a:lnTo>
                      <a:pt x="206" y="824"/>
                    </a:lnTo>
                    <a:lnTo>
                      <a:pt x="221" y="851"/>
                    </a:lnTo>
                    <a:lnTo>
                      <a:pt x="236" y="877"/>
                    </a:lnTo>
                    <a:lnTo>
                      <a:pt x="253" y="902"/>
                    </a:lnTo>
                    <a:lnTo>
                      <a:pt x="271" y="924"/>
                    </a:lnTo>
                    <a:lnTo>
                      <a:pt x="290" y="945"/>
                    </a:lnTo>
                    <a:lnTo>
                      <a:pt x="312" y="964"/>
                    </a:lnTo>
                    <a:lnTo>
                      <a:pt x="333" y="983"/>
                    </a:lnTo>
                    <a:lnTo>
                      <a:pt x="357" y="998"/>
                    </a:lnTo>
                    <a:lnTo>
                      <a:pt x="369" y="1006"/>
                    </a:lnTo>
                    <a:lnTo>
                      <a:pt x="382" y="1013"/>
                    </a:lnTo>
                    <a:lnTo>
                      <a:pt x="393" y="1020"/>
                    </a:lnTo>
                    <a:lnTo>
                      <a:pt x="407" y="1026"/>
                    </a:lnTo>
                    <a:lnTo>
                      <a:pt x="432" y="1037"/>
                    </a:lnTo>
                    <a:lnTo>
                      <a:pt x="460" y="1045"/>
                    </a:lnTo>
                    <a:lnTo>
                      <a:pt x="487" y="1052"/>
                    </a:lnTo>
                    <a:lnTo>
                      <a:pt x="516" y="1056"/>
                    </a:lnTo>
                    <a:lnTo>
                      <a:pt x="546" y="1059"/>
                    </a:lnTo>
                    <a:lnTo>
                      <a:pt x="576" y="1060"/>
                    </a:lnTo>
                    <a:lnTo>
                      <a:pt x="596" y="1060"/>
                    </a:lnTo>
                    <a:lnTo>
                      <a:pt x="615" y="1059"/>
                    </a:lnTo>
                    <a:lnTo>
                      <a:pt x="633" y="1057"/>
                    </a:lnTo>
                    <a:lnTo>
                      <a:pt x="652" y="1055"/>
                    </a:lnTo>
                    <a:lnTo>
                      <a:pt x="670" y="1050"/>
                    </a:lnTo>
                    <a:lnTo>
                      <a:pt x="688" y="1047"/>
                    </a:lnTo>
                    <a:lnTo>
                      <a:pt x="706" y="1042"/>
                    </a:lnTo>
                    <a:lnTo>
                      <a:pt x="723" y="1037"/>
                    </a:lnTo>
                    <a:lnTo>
                      <a:pt x="756" y="1025"/>
                    </a:lnTo>
                    <a:lnTo>
                      <a:pt x="786" y="1012"/>
                    </a:lnTo>
                    <a:lnTo>
                      <a:pt x="813" y="998"/>
                    </a:lnTo>
                    <a:lnTo>
                      <a:pt x="837" y="985"/>
                    </a:lnTo>
                    <a:lnTo>
                      <a:pt x="858" y="971"/>
                    </a:lnTo>
                    <a:lnTo>
                      <a:pt x="877" y="957"/>
                    </a:lnTo>
                    <a:lnTo>
                      <a:pt x="895" y="944"/>
                    </a:lnTo>
                    <a:lnTo>
                      <a:pt x="911" y="934"/>
                    </a:lnTo>
                    <a:lnTo>
                      <a:pt x="903" y="1031"/>
                    </a:lnTo>
                    <a:lnTo>
                      <a:pt x="878" y="1046"/>
                    </a:lnTo>
                    <a:lnTo>
                      <a:pt x="853" y="1060"/>
                    </a:lnTo>
                    <a:lnTo>
                      <a:pt x="825" y="1073"/>
                    </a:lnTo>
                    <a:lnTo>
                      <a:pt x="797" y="1084"/>
                    </a:lnTo>
                    <a:lnTo>
                      <a:pt x="770" y="1093"/>
                    </a:lnTo>
                    <a:lnTo>
                      <a:pt x="742" y="1100"/>
                    </a:lnTo>
                    <a:lnTo>
                      <a:pt x="712" y="1107"/>
                    </a:lnTo>
                    <a:lnTo>
                      <a:pt x="681" y="1112"/>
                    </a:lnTo>
                    <a:lnTo>
                      <a:pt x="650" y="1116"/>
                    </a:lnTo>
                    <a:lnTo>
                      <a:pt x="618" y="1119"/>
                    </a:lnTo>
                    <a:lnTo>
                      <a:pt x="586" y="1122"/>
                    </a:lnTo>
                    <a:lnTo>
                      <a:pt x="554" y="1122"/>
                    </a:lnTo>
                    <a:lnTo>
                      <a:pt x="522" y="1122"/>
                    </a:lnTo>
                    <a:lnTo>
                      <a:pt x="492" y="1119"/>
                    </a:lnTo>
                    <a:lnTo>
                      <a:pt x="461" y="1116"/>
                    </a:lnTo>
                    <a:lnTo>
                      <a:pt x="431" y="1112"/>
                    </a:lnTo>
                    <a:lnTo>
                      <a:pt x="403" y="1107"/>
                    </a:lnTo>
                    <a:lnTo>
                      <a:pt x="375" y="1099"/>
                    </a:lnTo>
                    <a:lnTo>
                      <a:pt x="349" y="1092"/>
                    </a:lnTo>
                    <a:lnTo>
                      <a:pt x="323" y="1082"/>
                    </a:lnTo>
                    <a:lnTo>
                      <a:pt x="298" y="1073"/>
                    </a:lnTo>
                    <a:lnTo>
                      <a:pt x="274" y="1061"/>
                    </a:lnTo>
                    <a:lnTo>
                      <a:pt x="249" y="1049"/>
                    </a:lnTo>
                    <a:lnTo>
                      <a:pt x="227" y="1036"/>
                    </a:lnTo>
                    <a:lnTo>
                      <a:pt x="206" y="1021"/>
                    </a:lnTo>
                    <a:lnTo>
                      <a:pt x="186" y="1005"/>
                    </a:lnTo>
                    <a:lnTo>
                      <a:pt x="167" y="988"/>
                    </a:lnTo>
                    <a:lnTo>
                      <a:pt x="147" y="970"/>
                    </a:lnTo>
                    <a:lnTo>
                      <a:pt x="130" y="951"/>
                    </a:lnTo>
                    <a:lnTo>
                      <a:pt x="115" y="932"/>
                    </a:lnTo>
                    <a:lnTo>
                      <a:pt x="99" y="910"/>
                    </a:lnTo>
                    <a:lnTo>
                      <a:pt x="85" y="888"/>
                    </a:lnTo>
                    <a:lnTo>
                      <a:pt x="71" y="865"/>
                    </a:lnTo>
                    <a:lnTo>
                      <a:pt x="58" y="841"/>
                    </a:lnTo>
                    <a:lnTo>
                      <a:pt x="48" y="816"/>
                    </a:lnTo>
                    <a:lnTo>
                      <a:pt x="37" y="789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3" name="Freeform 30"/>
              <p:cNvSpPr>
                <a:spLocks noEditPoints="1"/>
              </p:cNvSpPr>
              <p:nvPr userDrawn="1"/>
            </p:nvSpPr>
            <p:spPr bwMode="auto">
              <a:xfrm>
                <a:off x="7609930" y="974712"/>
                <a:ext cx="49213" cy="79269"/>
              </a:xfrm>
              <a:custGeom>
                <a:avLst/>
                <a:gdLst>
                  <a:gd name="T0" fmla="*/ 2147483647 w 688"/>
                  <a:gd name="T1" fmla="*/ 1741348510 h 1080"/>
                  <a:gd name="T2" fmla="*/ 2147483647 w 688"/>
                  <a:gd name="T3" fmla="*/ 1741348510 h 1080"/>
                  <a:gd name="T4" fmla="*/ 2147483647 w 688"/>
                  <a:gd name="T5" fmla="*/ 2147483647 h 1080"/>
                  <a:gd name="T6" fmla="*/ 2147483647 w 688"/>
                  <a:gd name="T7" fmla="*/ 2147483647 h 1080"/>
                  <a:gd name="T8" fmla="*/ 2147483647 w 688"/>
                  <a:gd name="T9" fmla="*/ 2147483647 h 1080"/>
                  <a:gd name="T10" fmla="*/ 2147483647 w 688"/>
                  <a:gd name="T11" fmla="*/ 2147483647 h 1080"/>
                  <a:gd name="T12" fmla="*/ 2147483647 w 688"/>
                  <a:gd name="T13" fmla="*/ 2147483647 h 1080"/>
                  <a:gd name="T14" fmla="*/ 2147483647 w 688"/>
                  <a:gd name="T15" fmla="*/ 2147483647 h 1080"/>
                  <a:gd name="T16" fmla="*/ 2147483647 w 688"/>
                  <a:gd name="T17" fmla="*/ 2147483647 h 1080"/>
                  <a:gd name="T18" fmla="*/ 2147483647 w 688"/>
                  <a:gd name="T19" fmla="*/ 2147483647 h 1080"/>
                  <a:gd name="T20" fmla="*/ 2147483647 w 688"/>
                  <a:gd name="T21" fmla="*/ 2147483647 h 1080"/>
                  <a:gd name="T22" fmla="*/ 2147483647 w 688"/>
                  <a:gd name="T23" fmla="*/ 2147483647 h 1080"/>
                  <a:gd name="T24" fmla="*/ 2147483647 w 688"/>
                  <a:gd name="T25" fmla="*/ 2147483647 h 1080"/>
                  <a:gd name="T26" fmla="*/ 2147483647 w 688"/>
                  <a:gd name="T27" fmla="*/ 2147483647 h 1080"/>
                  <a:gd name="T28" fmla="*/ 2147483647 w 688"/>
                  <a:gd name="T29" fmla="*/ 2147483647 h 1080"/>
                  <a:gd name="T30" fmla="*/ 2147483647 w 688"/>
                  <a:gd name="T31" fmla="*/ 2147483647 h 1080"/>
                  <a:gd name="T32" fmla="*/ 2147483647 w 688"/>
                  <a:gd name="T33" fmla="*/ 2147483647 h 1080"/>
                  <a:gd name="T34" fmla="*/ 2147483647 w 688"/>
                  <a:gd name="T35" fmla="*/ 2147483647 h 1080"/>
                  <a:gd name="T36" fmla="*/ 2147483647 w 688"/>
                  <a:gd name="T37" fmla="*/ 2147483647 h 1080"/>
                  <a:gd name="T38" fmla="*/ 2147483647 w 688"/>
                  <a:gd name="T39" fmla="*/ 2147426642 h 1080"/>
                  <a:gd name="T40" fmla="*/ 2147483647 w 688"/>
                  <a:gd name="T41" fmla="*/ 1886462158 h 1080"/>
                  <a:gd name="T42" fmla="*/ 2147483647 w 688"/>
                  <a:gd name="T43" fmla="*/ 1828340219 h 1080"/>
                  <a:gd name="T44" fmla="*/ 2147483647 w 688"/>
                  <a:gd name="T45" fmla="*/ 2147483647 h 1080"/>
                  <a:gd name="T46" fmla="*/ 2147483647 w 688"/>
                  <a:gd name="T47" fmla="*/ 2147483647 h 1080"/>
                  <a:gd name="T48" fmla="*/ 2147483647 w 688"/>
                  <a:gd name="T49" fmla="*/ 2147483647 h 1080"/>
                  <a:gd name="T50" fmla="*/ 2147483647 w 688"/>
                  <a:gd name="T51" fmla="*/ 2147483647 h 1080"/>
                  <a:gd name="T52" fmla="*/ 2147483647 w 688"/>
                  <a:gd name="T53" fmla="*/ 2147483647 h 1080"/>
                  <a:gd name="T54" fmla="*/ 2147483647 w 688"/>
                  <a:gd name="T55" fmla="*/ 2147483647 h 1080"/>
                  <a:gd name="T56" fmla="*/ 1832531248 w 688"/>
                  <a:gd name="T57" fmla="*/ 2147483647 h 1080"/>
                  <a:gd name="T58" fmla="*/ 0 w 688"/>
                  <a:gd name="T59" fmla="*/ 0 h 1080"/>
                  <a:gd name="T60" fmla="*/ 2147483647 w 688"/>
                  <a:gd name="T61" fmla="*/ 28864338 h 1080"/>
                  <a:gd name="T62" fmla="*/ 2147483647 w 688"/>
                  <a:gd name="T63" fmla="*/ 290227443 h 1080"/>
                  <a:gd name="T64" fmla="*/ 2147483647 w 688"/>
                  <a:gd name="T65" fmla="*/ 696698837 h 1080"/>
                  <a:gd name="T66" fmla="*/ 2147483647 w 688"/>
                  <a:gd name="T67" fmla="*/ 1364134716 h 1080"/>
                  <a:gd name="T68" fmla="*/ 2147483647 w 688"/>
                  <a:gd name="T69" fmla="*/ 2147483647 h 1080"/>
                  <a:gd name="T70" fmla="*/ 2147483647 w 688"/>
                  <a:gd name="T71" fmla="*/ 2147483647 h 1080"/>
                  <a:gd name="T72" fmla="*/ 2147483647 w 688"/>
                  <a:gd name="T73" fmla="*/ 2147483647 h 1080"/>
                  <a:gd name="T74" fmla="*/ 2147483647 w 688"/>
                  <a:gd name="T75" fmla="*/ 2147483647 h 1080"/>
                  <a:gd name="T76" fmla="*/ 2147483647 w 688"/>
                  <a:gd name="T77" fmla="*/ 2147483647 h 1080"/>
                  <a:gd name="T78" fmla="*/ 2147483647 w 688"/>
                  <a:gd name="T79" fmla="*/ 2147483647 h 1080"/>
                  <a:gd name="T80" fmla="*/ 2147483647 w 688"/>
                  <a:gd name="T81" fmla="*/ 2147483647 h 1080"/>
                  <a:gd name="T82" fmla="*/ 2147483647 w 688"/>
                  <a:gd name="T83" fmla="*/ 2147483647 h 1080"/>
                  <a:gd name="T84" fmla="*/ 2147483647 w 688"/>
                  <a:gd name="T85" fmla="*/ 2147483647 h 1080"/>
                  <a:gd name="T86" fmla="*/ 2147483647 w 688"/>
                  <a:gd name="T87" fmla="*/ 2147483647 h 1080"/>
                  <a:gd name="T88" fmla="*/ 2147483647 w 688"/>
                  <a:gd name="T89" fmla="*/ 2147483647 h 1080"/>
                  <a:gd name="T90" fmla="*/ 2147483647 w 688"/>
                  <a:gd name="T91" fmla="*/ 2147483647 h 1080"/>
                  <a:gd name="T92" fmla="*/ 2147483647 w 688"/>
                  <a:gd name="T93" fmla="*/ 2147483647 h 1080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0" t="0" r="r" b="b"/>
                <a:pathLst>
                  <a:path w="688" h="1080">
                    <a:moveTo>
                      <a:pt x="319" y="61"/>
                    </a:moveTo>
                    <a:lnTo>
                      <a:pt x="299" y="61"/>
                    </a:lnTo>
                    <a:lnTo>
                      <a:pt x="280" y="60"/>
                    </a:lnTo>
                    <a:lnTo>
                      <a:pt x="262" y="60"/>
                    </a:lnTo>
                    <a:lnTo>
                      <a:pt x="244" y="60"/>
                    </a:lnTo>
                    <a:lnTo>
                      <a:pt x="139" y="60"/>
                    </a:lnTo>
                    <a:lnTo>
                      <a:pt x="139" y="521"/>
                    </a:lnTo>
                    <a:lnTo>
                      <a:pt x="211" y="525"/>
                    </a:lnTo>
                    <a:lnTo>
                      <a:pt x="216" y="525"/>
                    </a:lnTo>
                    <a:lnTo>
                      <a:pt x="222" y="524"/>
                    </a:lnTo>
                    <a:lnTo>
                      <a:pt x="233" y="523"/>
                    </a:lnTo>
                    <a:lnTo>
                      <a:pt x="246" y="522"/>
                    </a:lnTo>
                    <a:lnTo>
                      <a:pt x="260" y="522"/>
                    </a:lnTo>
                    <a:lnTo>
                      <a:pt x="272" y="522"/>
                    </a:lnTo>
                    <a:lnTo>
                      <a:pt x="283" y="521"/>
                    </a:lnTo>
                    <a:lnTo>
                      <a:pt x="293" y="521"/>
                    </a:lnTo>
                    <a:lnTo>
                      <a:pt x="313" y="519"/>
                    </a:lnTo>
                    <a:lnTo>
                      <a:pt x="332" y="516"/>
                    </a:lnTo>
                    <a:lnTo>
                      <a:pt x="350" y="513"/>
                    </a:lnTo>
                    <a:lnTo>
                      <a:pt x="367" y="507"/>
                    </a:lnTo>
                    <a:lnTo>
                      <a:pt x="382" y="502"/>
                    </a:lnTo>
                    <a:lnTo>
                      <a:pt x="398" y="496"/>
                    </a:lnTo>
                    <a:lnTo>
                      <a:pt x="413" y="488"/>
                    </a:lnTo>
                    <a:lnTo>
                      <a:pt x="427" y="480"/>
                    </a:lnTo>
                    <a:lnTo>
                      <a:pt x="441" y="471"/>
                    </a:lnTo>
                    <a:lnTo>
                      <a:pt x="453" y="462"/>
                    </a:lnTo>
                    <a:lnTo>
                      <a:pt x="466" y="452"/>
                    </a:lnTo>
                    <a:lnTo>
                      <a:pt x="477" y="442"/>
                    </a:lnTo>
                    <a:lnTo>
                      <a:pt x="487" y="430"/>
                    </a:lnTo>
                    <a:lnTo>
                      <a:pt x="497" y="418"/>
                    </a:lnTo>
                    <a:lnTo>
                      <a:pt x="505" y="406"/>
                    </a:lnTo>
                    <a:lnTo>
                      <a:pt x="514" y="392"/>
                    </a:lnTo>
                    <a:lnTo>
                      <a:pt x="520" y="378"/>
                    </a:lnTo>
                    <a:lnTo>
                      <a:pt x="527" y="363"/>
                    </a:lnTo>
                    <a:lnTo>
                      <a:pt x="532" y="348"/>
                    </a:lnTo>
                    <a:lnTo>
                      <a:pt x="536" y="333"/>
                    </a:lnTo>
                    <a:lnTo>
                      <a:pt x="539" y="317"/>
                    </a:lnTo>
                    <a:lnTo>
                      <a:pt x="542" y="300"/>
                    </a:lnTo>
                    <a:lnTo>
                      <a:pt x="543" y="283"/>
                    </a:lnTo>
                    <a:lnTo>
                      <a:pt x="543" y="266"/>
                    </a:lnTo>
                    <a:lnTo>
                      <a:pt x="543" y="254"/>
                    </a:lnTo>
                    <a:lnTo>
                      <a:pt x="542" y="240"/>
                    </a:lnTo>
                    <a:lnTo>
                      <a:pt x="541" y="227"/>
                    </a:lnTo>
                    <a:lnTo>
                      <a:pt x="539" y="216"/>
                    </a:lnTo>
                    <a:lnTo>
                      <a:pt x="537" y="203"/>
                    </a:lnTo>
                    <a:lnTo>
                      <a:pt x="534" y="191"/>
                    </a:lnTo>
                    <a:lnTo>
                      <a:pt x="530" y="179"/>
                    </a:lnTo>
                    <a:lnTo>
                      <a:pt x="525" y="168"/>
                    </a:lnTo>
                    <a:lnTo>
                      <a:pt x="520" y="157"/>
                    </a:lnTo>
                    <a:lnTo>
                      <a:pt x="514" y="147"/>
                    </a:lnTo>
                    <a:lnTo>
                      <a:pt x="507" y="137"/>
                    </a:lnTo>
                    <a:lnTo>
                      <a:pt x="501" y="127"/>
                    </a:lnTo>
                    <a:lnTo>
                      <a:pt x="493" y="119"/>
                    </a:lnTo>
                    <a:lnTo>
                      <a:pt x="485" y="110"/>
                    </a:lnTo>
                    <a:lnTo>
                      <a:pt x="476" y="103"/>
                    </a:lnTo>
                    <a:lnTo>
                      <a:pt x="466" y="96"/>
                    </a:lnTo>
                    <a:lnTo>
                      <a:pt x="457" y="89"/>
                    </a:lnTo>
                    <a:lnTo>
                      <a:pt x="445" y="84"/>
                    </a:lnTo>
                    <a:lnTo>
                      <a:pt x="434" y="79"/>
                    </a:lnTo>
                    <a:lnTo>
                      <a:pt x="422" y="74"/>
                    </a:lnTo>
                    <a:lnTo>
                      <a:pt x="409" y="70"/>
                    </a:lnTo>
                    <a:lnTo>
                      <a:pt x="395" y="67"/>
                    </a:lnTo>
                    <a:lnTo>
                      <a:pt x="380" y="65"/>
                    </a:lnTo>
                    <a:lnTo>
                      <a:pt x="365" y="64"/>
                    </a:lnTo>
                    <a:lnTo>
                      <a:pt x="360" y="63"/>
                    </a:lnTo>
                    <a:lnTo>
                      <a:pt x="351" y="63"/>
                    </a:lnTo>
                    <a:lnTo>
                      <a:pt x="337" y="62"/>
                    </a:lnTo>
                    <a:lnTo>
                      <a:pt x="319" y="61"/>
                    </a:lnTo>
                    <a:close/>
                    <a:moveTo>
                      <a:pt x="310" y="586"/>
                    </a:moveTo>
                    <a:lnTo>
                      <a:pt x="298" y="587"/>
                    </a:lnTo>
                    <a:lnTo>
                      <a:pt x="285" y="588"/>
                    </a:lnTo>
                    <a:lnTo>
                      <a:pt x="272" y="588"/>
                    </a:lnTo>
                    <a:lnTo>
                      <a:pt x="260" y="588"/>
                    </a:lnTo>
                    <a:lnTo>
                      <a:pt x="246" y="588"/>
                    </a:lnTo>
                    <a:lnTo>
                      <a:pt x="240" y="588"/>
                    </a:lnTo>
                    <a:lnTo>
                      <a:pt x="233" y="587"/>
                    </a:lnTo>
                    <a:lnTo>
                      <a:pt x="226" y="587"/>
                    </a:lnTo>
                    <a:lnTo>
                      <a:pt x="220" y="586"/>
                    </a:lnTo>
                    <a:lnTo>
                      <a:pt x="195" y="586"/>
                    </a:lnTo>
                    <a:lnTo>
                      <a:pt x="188" y="584"/>
                    </a:lnTo>
                    <a:lnTo>
                      <a:pt x="183" y="584"/>
                    </a:lnTo>
                    <a:lnTo>
                      <a:pt x="139" y="584"/>
                    </a:lnTo>
                    <a:lnTo>
                      <a:pt x="139" y="1080"/>
                    </a:lnTo>
                    <a:lnTo>
                      <a:pt x="111" y="1077"/>
                    </a:lnTo>
                    <a:lnTo>
                      <a:pt x="99" y="1076"/>
                    </a:lnTo>
                    <a:lnTo>
                      <a:pt x="91" y="1076"/>
                    </a:lnTo>
                    <a:lnTo>
                      <a:pt x="70" y="1074"/>
                    </a:lnTo>
                    <a:lnTo>
                      <a:pt x="38" y="1076"/>
                    </a:lnTo>
                    <a:lnTo>
                      <a:pt x="0" y="1080"/>
                    </a:lnTo>
                    <a:lnTo>
                      <a:pt x="0" y="0"/>
                    </a:lnTo>
                    <a:lnTo>
                      <a:pt x="282" y="0"/>
                    </a:lnTo>
                    <a:lnTo>
                      <a:pt x="319" y="0"/>
                    </a:lnTo>
                    <a:lnTo>
                      <a:pt x="354" y="1"/>
                    </a:lnTo>
                    <a:lnTo>
                      <a:pt x="387" y="3"/>
                    </a:lnTo>
                    <a:lnTo>
                      <a:pt x="417" y="5"/>
                    </a:lnTo>
                    <a:lnTo>
                      <a:pt x="447" y="10"/>
                    </a:lnTo>
                    <a:lnTo>
                      <a:pt x="475" y="13"/>
                    </a:lnTo>
                    <a:lnTo>
                      <a:pt x="500" y="18"/>
                    </a:lnTo>
                    <a:lnTo>
                      <a:pt x="523" y="24"/>
                    </a:lnTo>
                    <a:lnTo>
                      <a:pt x="545" y="31"/>
                    </a:lnTo>
                    <a:lnTo>
                      <a:pt x="564" y="38"/>
                    </a:lnTo>
                    <a:lnTo>
                      <a:pt x="582" y="47"/>
                    </a:lnTo>
                    <a:lnTo>
                      <a:pt x="599" y="56"/>
                    </a:lnTo>
                    <a:lnTo>
                      <a:pt x="613" y="67"/>
                    </a:lnTo>
                    <a:lnTo>
                      <a:pt x="627" y="79"/>
                    </a:lnTo>
                    <a:lnTo>
                      <a:pt x="640" y="91"/>
                    </a:lnTo>
                    <a:lnTo>
                      <a:pt x="650" y="104"/>
                    </a:lnTo>
                    <a:lnTo>
                      <a:pt x="659" y="120"/>
                    </a:lnTo>
                    <a:lnTo>
                      <a:pt x="667" y="136"/>
                    </a:lnTo>
                    <a:lnTo>
                      <a:pt x="674" y="153"/>
                    </a:lnTo>
                    <a:lnTo>
                      <a:pt x="679" y="172"/>
                    </a:lnTo>
                    <a:lnTo>
                      <a:pt x="683" y="192"/>
                    </a:lnTo>
                    <a:lnTo>
                      <a:pt x="685" y="212"/>
                    </a:lnTo>
                    <a:lnTo>
                      <a:pt x="688" y="235"/>
                    </a:lnTo>
                    <a:lnTo>
                      <a:pt x="688" y="258"/>
                    </a:lnTo>
                    <a:lnTo>
                      <a:pt x="688" y="281"/>
                    </a:lnTo>
                    <a:lnTo>
                      <a:pt x="685" y="304"/>
                    </a:lnTo>
                    <a:lnTo>
                      <a:pt x="683" y="325"/>
                    </a:lnTo>
                    <a:lnTo>
                      <a:pt x="679" y="345"/>
                    </a:lnTo>
                    <a:lnTo>
                      <a:pt x="674" y="364"/>
                    </a:lnTo>
                    <a:lnTo>
                      <a:pt x="667" y="382"/>
                    </a:lnTo>
                    <a:lnTo>
                      <a:pt x="660" y="400"/>
                    </a:lnTo>
                    <a:lnTo>
                      <a:pt x="652" y="416"/>
                    </a:lnTo>
                    <a:lnTo>
                      <a:pt x="642" y="431"/>
                    </a:lnTo>
                    <a:lnTo>
                      <a:pt x="630" y="446"/>
                    </a:lnTo>
                    <a:lnTo>
                      <a:pt x="619" y="460"/>
                    </a:lnTo>
                    <a:lnTo>
                      <a:pt x="605" y="473"/>
                    </a:lnTo>
                    <a:lnTo>
                      <a:pt x="590" y="485"/>
                    </a:lnTo>
                    <a:lnTo>
                      <a:pt x="575" y="497"/>
                    </a:lnTo>
                    <a:lnTo>
                      <a:pt x="558" y="507"/>
                    </a:lnTo>
                    <a:lnTo>
                      <a:pt x="540" y="518"/>
                    </a:lnTo>
                    <a:lnTo>
                      <a:pt x="521" y="528"/>
                    </a:lnTo>
                    <a:lnTo>
                      <a:pt x="501" y="537"/>
                    </a:lnTo>
                    <a:lnTo>
                      <a:pt x="480" y="546"/>
                    </a:lnTo>
                    <a:lnTo>
                      <a:pt x="457" y="553"/>
                    </a:lnTo>
                    <a:lnTo>
                      <a:pt x="432" y="560"/>
                    </a:lnTo>
                    <a:lnTo>
                      <a:pt x="407" y="568"/>
                    </a:lnTo>
                    <a:lnTo>
                      <a:pt x="379" y="574"/>
                    </a:lnTo>
                    <a:lnTo>
                      <a:pt x="351" y="580"/>
                    </a:lnTo>
                    <a:lnTo>
                      <a:pt x="343" y="582"/>
                    </a:lnTo>
                    <a:lnTo>
                      <a:pt x="334" y="584"/>
                    </a:lnTo>
                    <a:lnTo>
                      <a:pt x="323" y="585"/>
                    </a:lnTo>
                    <a:lnTo>
                      <a:pt x="310" y="586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4" name="Freeform 31"/>
              <p:cNvSpPr>
                <a:spLocks noEditPoints="1"/>
              </p:cNvSpPr>
              <p:nvPr userDrawn="1"/>
            </p:nvSpPr>
            <p:spPr bwMode="auto">
              <a:xfrm>
                <a:off x="7532143" y="974712"/>
                <a:ext cx="57149" cy="79269"/>
              </a:xfrm>
              <a:custGeom>
                <a:avLst/>
                <a:gdLst>
                  <a:gd name="T0" fmla="*/ 2147483647 w 791"/>
                  <a:gd name="T1" fmla="*/ 1474705077 h 1081"/>
                  <a:gd name="T2" fmla="*/ 2147483647 w 791"/>
                  <a:gd name="T3" fmla="*/ 1098930932 h 1081"/>
                  <a:gd name="T4" fmla="*/ 2147483647 w 791"/>
                  <a:gd name="T5" fmla="*/ 809509034 h 1081"/>
                  <a:gd name="T6" fmla="*/ 2147483647 w 791"/>
                  <a:gd name="T7" fmla="*/ 520485094 h 1081"/>
                  <a:gd name="T8" fmla="*/ 2147483647 w 791"/>
                  <a:gd name="T9" fmla="*/ 318205932 h 1081"/>
                  <a:gd name="T10" fmla="*/ 2147483647 w 791"/>
                  <a:gd name="T11" fmla="*/ 144710949 h 1081"/>
                  <a:gd name="T12" fmla="*/ 2147483647 w 791"/>
                  <a:gd name="T13" fmla="*/ 28784106 h 1081"/>
                  <a:gd name="T14" fmla="*/ 2147483647 w 791"/>
                  <a:gd name="T15" fmla="*/ 0 h 1081"/>
                  <a:gd name="T16" fmla="*/ 2147483647 w 791"/>
                  <a:gd name="T17" fmla="*/ 2147483647 h 1081"/>
                  <a:gd name="T18" fmla="*/ 2147483647 w 791"/>
                  <a:gd name="T19" fmla="*/ 2147483647 h 1081"/>
                  <a:gd name="T20" fmla="*/ 2147483647 w 791"/>
                  <a:gd name="T21" fmla="*/ 2147483647 h 1081"/>
                  <a:gd name="T22" fmla="*/ 2147483647 w 791"/>
                  <a:gd name="T23" fmla="*/ 2147483647 h 1081"/>
                  <a:gd name="T24" fmla="*/ 2147483647 w 791"/>
                  <a:gd name="T25" fmla="*/ 2147483647 h 1081"/>
                  <a:gd name="T26" fmla="*/ 2147483647 w 791"/>
                  <a:gd name="T27" fmla="*/ 2147483647 h 1081"/>
                  <a:gd name="T28" fmla="*/ 2147483647 w 791"/>
                  <a:gd name="T29" fmla="*/ 2147483647 h 1081"/>
                  <a:gd name="T30" fmla="*/ 2147483647 w 791"/>
                  <a:gd name="T31" fmla="*/ 2147483647 h 1081"/>
                  <a:gd name="T32" fmla="*/ 2147483647 w 791"/>
                  <a:gd name="T33" fmla="*/ 2147483647 h 1081"/>
                  <a:gd name="T34" fmla="*/ 1035236506 w 791"/>
                  <a:gd name="T35" fmla="*/ 2147483647 h 1081"/>
                  <a:gd name="T36" fmla="*/ 844782298 w 791"/>
                  <a:gd name="T37" fmla="*/ 2147483647 h 1081"/>
                  <a:gd name="T38" fmla="*/ 2147483647 w 791"/>
                  <a:gd name="T39" fmla="*/ 2147483647 h 1081"/>
                  <a:gd name="T40" fmla="*/ 2147483647 w 791"/>
                  <a:gd name="T41" fmla="*/ 2147483647 h 1081"/>
                  <a:gd name="T42" fmla="*/ 2147483647 w 791"/>
                  <a:gd name="T43" fmla="*/ 2147483647 h 1081"/>
                  <a:gd name="T44" fmla="*/ 2147483647 w 791"/>
                  <a:gd name="T45" fmla="*/ 2147483647 h 1081"/>
                  <a:gd name="T46" fmla="*/ 2147483647 w 791"/>
                  <a:gd name="T47" fmla="*/ 2147483647 h 1081"/>
                  <a:gd name="T48" fmla="*/ 2147483647 w 791"/>
                  <a:gd name="T49" fmla="*/ 2147483647 h 1081"/>
                  <a:gd name="T50" fmla="*/ 2147483647 w 791"/>
                  <a:gd name="T51" fmla="*/ 2147483647 h 1081"/>
                  <a:gd name="T52" fmla="*/ 2147483647 w 791"/>
                  <a:gd name="T53" fmla="*/ 2147483647 h 1081"/>
                  <a:gd name="T54" fmla="*/ 2147483647 w 791"/>
                  <a:gd name="T55" fmla="*/ 2147483647 h 1081"/>
                  <a:gd name="T56" fmla="*/ 2147483647 w 791"/>
                  <a:gd name="T57" fmla="*/ 2147483647 h 1081"/>
                  <a:gd name="T58" fmla="*/ 2147483647 w 791"/>
                  <a:gd name="T59" fmla="*/ 2147483647 h 1081"/>
                  <a:gd name="T60" fmla="*/ 2147483647 w 791"/>
                  <a:gd name="T61" fmla="*/ 2147483647 h 1081"/>
                  <a:gd name="T62" fmla="*/ 2147483647 w 791"/>
                  <a:gd name="T63" fmla="*/ 2147483647 h 1081"/>
                  <a:gd name="T64" fmla="*/ 2147483647 w 791"/>
                  <a:gd name="T65" fmla="*/ 2147483647 h 1081"/>
                  <a:gd name="T66" fmla="*/ 2147483647 w 791"/>
                  <a:gd name="T67" fmla="*/ 2147483647 h 1081"/>
                  <a:gd name="T68" fmla="*/ 2147483647 w 791"/>
                  <a:gd name="T69" fmla="*/ 2147483647 h 1081"/>
                  <a:gd name="T70" fmla="*/ 2147483647 w 791"/>
                  <a:gd name="T71" fmla="*/ 2147483647 h 1081"/>
                  <a:gd name="T72" fmla="*/ 2147483647 w 791"/>
                  <a:gd name="T73" fmla="*/ 2147483647 h 1081"/>
                  <a:gd name="T74" fmla="*/ 2147483647 w 791"/>
                  <a:gd name="T75" fmla="*/ 2147483647 h 1081"/>
                  <a:gd name="T76" fmla="*/ 2147483647 w 791"/>
                  <a:gd name="T77" fmla="*/ 2139503162 h 1081"/>
                  <a:gd name="T78" fmla="*/ 2147483647 w 791"/>
                  <a:gd name="T79" fmla="*/ 1676984166 h 1081"/>
                  <a:gd name="T80" fmla="*/ 2147483647 w 791"/>
                  <a:gd name="T81" fmla="*/ 1648200133 h 1081"/>
                  <a:gd name="T82" fmla="*/ 2147483647 w 791"/>
                  <a:gd name="T83" fmla="*/ 1561449928 h 1081"/>
                  <a:gd name="T84" fmla="*/ 2147483647 w 791"/>
                  <a:gd name="T85" fmla="*/ 1619018068 h 1081"/>
                  <a:gd name="T86" fmla="*/ 2147483647 w 791"/>
                  <a:gd name="T87" fmla="*/ 1734944911 h 1081"/>
                  <a:gd name="T88" fmla="*/ 2147483647 w 791"/>
                  <a:gd name="T89" fmla="*/ 1995184818 h 1081"/>
                  <a:gd name="T90" fmla="*/ 2147483647 w 791"/>
                  <a:gd name="T91" fmla="*/ 2147483647 h 1081"/>
                  <a:gd name="T92" fmla="*/ 2147483647 w 791"/>
                  <a:gd name="T93" fmla="*/ 2147483647 h 1081"/>
                  <a:gd name="T94" fmla="*/ 2147483647 w 791"/>
                  <a:gd name="T95" fmla="*/ 2147483647 h 1081"/>
                  <a:gd name="T96" fmla="*/ 2147483647 w 791"/>
                  <a:gd name="T97" fmla="*/ 2147483647 h 1081"/>
                  <a:gd name="T98" fmla="*/ 2147483647 w 791"/>
                  <a:gd name="T99" fmla="*/ 2147483647 h 1081"/>
                  <a:gd name="T100" fmla="*/ 2147483647 w 791"/>
                  <a:gd name="T101" fmla="*/ 2147483647 h 1081"/>
                  <a:gd name="T102" fmla="*/ 2147483647 w 791"/>
                  <a:gd name="T103" fmla="*/ 2147483647 h 1081"/>
                  <a:gd name="T104" fmla="*/ 2147483647 w 791"/>
                  <a:gd name="T105" fmla="*/ 2147483647 h 1081"/>
                  <a:gd name="T106" fmla="*/ 2147483647 w 791"/>
                  <a:gd name="T107" fmla="*/ 2147483647 h 1081"/>
                  <a:gd name="T108" fmla="*/ 2147483647 w 791"/>
                  <a:gd name="T109" fmla="*/ 2147483647 h 1081"/>
                  <a:gd name="T110" fmla="*/ 2147483647 w 791"/>
                  <a:gd name="T111" fmla="*/ 2147483647 h 1081"/>
                  <a:gd name="T112" fmla="*/ 2147483647 w 791"/>
                  <a:gd name="T113" fmla="*/ 2147483647 h 1081"/>
                  <a:gd name="T114" fmla="*/ 2147483647 w 791"/>
                  <a:gd name="T115" fmla="*/ 2147483647 h 1081"/>
                  <a:gd name="T116" fmla="*/ 2147483647 w 791"/>
                  <a:gd name="T117" fmla="*/ 2147483647 h 1081"/>
                  <a:gd name="T118" fmla="*/ 2147483647 w 791"/>
                  <a:gd name="T119" fmla="*/ 2147483647 h 1081"/>
                  <a:gd name="T120" fmla="*/ 2147483647 w 791"/>
                  <a:gd name="T121" fmla="*/ 2147483647 h 1081"/>
                  <a:gd name="T122" fmla="*/ 2147483647 w 791"/>
                  <a:gd name="T123" fmla="*/ 2147483647 h 1081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0" t="0" r="r" b="b"/>
                <a:pathLst>
                  <a:path w="791" h="1081">
                    <a:moveTo>
                      <a:pt x="192" y="58"/>
                    </a:moveTo>
                    <a:lnTo>
                      <a:pt x="203" y="51"/>
                    </a:lnTo>
                    <a:lnTo>
                      <a:pt x="215" y="45"/>
                    </a:lnTo>
                    <a:lnTo>
                      <a:pt x="228" y="38"/>
                    </a:lnTo>
                    <a:lnTo>
                      <a:pt x="240" y="33"/>
                    </a:lnTo>
                    <a:lnTo>
                      <a:pt x="255" y="28"/>
                    </a:lnTo>
                    <a:lnTo>
                      <a:pt x="269" y="22"/>
                    </a:lnTo>
                    <a:lnTo>
                      <a:pt x="285" y="18"/>
                    </a:lnTo>
                    <a:lnTo>
                      <a:pt x="301" y="15"/>
                    </a:lnTo>
                    <a:lnTo>
                      <a:pt x="318" y="11"/>
                    </a:lnTo>
                    <a:lnTo>
                      <a:pt x="336" y="9"/>
                    </a:lnTo>
                    <a:lnTo>
                      <a:pt x="355" y="5"/>
                    </a:lnTo>
                    <a:lnTo>
                      <a:pt x="374" y="3"/>
                    </a:lnTo>
                    <a:lnTo>
                      <a:pt x="414" y="1"/>
                    </a:lnTo>
                    <a:lnTo>
                      <a:pt x="457" y="0"/>
                    </a:lnTo>
                    <a:lnTo>
                      <a:pt x="791" y="0"/>
                    </a:lnTo>
                    <a:lnTo>
                      <a:pt x="791" y="1080"/>
                    </a:lnTo>
                    <a:lnTo>
                      <a:pt x="765" y="1077"/>
                    </a:lnTo>
                    <a:lnTo>
                      <a:pt x="753" y="1076"/>
                    </a:lnTo>
                    <a:lnTo>
                      <a:pt x="746" y="1076"/>
                    </a:lnTo>
                    <a:lnTo>
                      <a:pt x="722" y="1074"/>
                    </a:lnTo>
                    <a:lnTo>
                      <a:pt x="700" y="1076"/>
                    </a:lnTo>
                    <a:lnTo>
                      <a:pt x="681" y="1077"/>
                    </a:lnTo>
                    <a:lnTo>
                      <a:pt x="653" y="1080"/>
                    </a:lnTo>
                    <a:lnTo>
                      <a:pt x="653" y="552"/>
                    </a:lnTo>
                    <a:lnTo>
                      <a:pt x="592" y="552"/>
                    </a:lnTo>
                    <a:lnTo>
                      <a:pt x="466" y="701"/>
                    </a:lnTo>
                    <a:lnTo>
                      <a:pt x="282" y="944"/>
                    </a:lnTo>
                    <a:lnTo>
                      <a:pt x="182" y="1081"/>
                    </a:lnTo>
                    <a:lnTo>
                      <a:pt x="144" y="1076"/>
                    </a:lnTo>
                    <a:lnTo>
                      <a:pt x="131" y="1076"/>
                    </a:lnTo>
                    <a:lnTo>
                      <a:pt x="125" y="1076"/>
                    </a:lnTo>
                    <a:lnTo>
                      <a:pt x="119" y="1074"/>
                    </a:lnTo>
                    <a:lnTo>
                      <a:pt x="92" y="1074"/>
                    </a:lnTo>
                    <a:lnTo>
                      <a:pt x="62" y="1076"/>
                    </a:lnTo>
                    <a:lnTo>
                      <a:pt x="38" y="1077"/>
                    </a:lnTo>
                    <a:lnTo>
                      <a:pt x="0" y="1080"/>
                    </a:lnTo>
                    <a:lnTo>
                      <a:pt x="31" y="1040"/>
                    </a:lnTo>
                    <a:lnTo>
                      <a:pt x="107" y="951"/>
                    </a:lnTo>
                    <a:lnTo>
                      <a:pt x="431" y="540"/>
                    </a:lnTo>
                    <a:lnTo>
                      <a:pt x="398" y="533"/>
                    </a:lnTo>
                    <a:lnTo>
                      <a:pt x="366" y="524"/>
                    </a:lnTo>
                    <a:lnTo>
                      <a:pt x="336" y="514"/>
                    </a:lnTo>
                    <a:lnTo>
                      <a:pt x="306" y="502"/>
                    </a:lnTo>
                    <a:lnTo>
                      <a:pt x="277" y="489"/>
                    </a:lnTo>
                    <a:lnTo>
                      <a:pt x="251" y="475"/>
                    </a:lnTo>
                    <a:lnTo>
                      <a:pt x="225" y="458"/>
                    </a:lnTo>
                    <a:lnTo>
                      <a:pt x="202" y="441"/>
                    </a:lnTo>
                    <a:lnTo>
                      <a:pt x="190" y="431"/>
                    </a:lnTo>
                    <a:lnTo>
                      <a:pt x="180" y="420"/>
                    </a:lnTo>
                    <a:lnTo>
                      <a:pt x="169" y="410"/>
                    </a:lnTo>
                    <a:lnTo>
                      <a:pt x="160" y="399"/>
                    </a:lnTo>
                    <a:lnTo>
                      <a:pt x="151" y="389"/>
                    </a:lnTo>
                    <a:lnTo>
                      <a:pt x="144" y="377"/>
                    </a:lnTo>
                    <a:lnTo>
                      <a:pt x="138" y="365"/>
                    </a:lnTo>
                    <a:lnTo>
                      <a:pt x="131" y="352"/>
                    </a:lnTo>
                    <a:lnTo>
                      <a:pt x="125" y="340"/>
                    </a:lnTo>
                    <a:lnTo>
                      <a:pt x="121" y="327"/>
                    </a:lnTo>
                    <a:lnTo>
                      <a:pt x="116" y="313"/>
                    </a:lnTo>
                    <a:lnTo>
                      <a:pt x="113" y="299"/>
                    </a:lnTo>
                    <a:lnTo>
                      <a:pt x="111" y="285"/>
                    </a:lnTo>
                    <a:lnTo>
                      <a:pt x="109" y="270"/>
                    </a:lnTo>
                    <a:lnTo>
                      <a:pt x="108" y="255"/>
                    </a:lnTo>
                    <a:lnTo>
                      <a:pt x="107" y="240"/>
                    </a:lnTo>
                    <a:lnTo>
                      <a:pt x="108" y="225"/>
                    </a:lnTo>
                    <a:lnTo>
                      <a:pt x="109" y="210"/>
                    </a:lnTo>
                    <a:lnTo>
                      <a:pt x="110" y="196"/>
                    </a:lnTo>
                    <a:lnTo>
                      <a:pt x="112" y="183"/>
                    </a:lnTo>
                    <a:lnTo>
                      <a:pt x="115" y="170"/>
                    </a:lnTo>
                    <a:lnTo>
                      <a:pt x="119" y="157"/>
                    </a:lnTo>
                    <a:lnTo>
                      <a:pt x="124" y="145"/>
                    </a:lnTo>
                    <a:lnTo>
                      <a:pt x="129" y="134"/>
                    </a:lnTo>
                    <a:lnTo>
                      <a:pt x="134" y="123"/>
                    </a:lnTo>
                    <a:lnTo>
                      <a:pt x="141" y="113"/>
                    </a:lnTo>
                    <a:lnTo>
                      <a:pt x="147" y="102"/>
                    </a:lnTo>
                    <a:lnTo>
                      <a:pt x="156" y="92"/>
                    </a:lnTo>
                    <a:lnTo>
                      <a:pt x="163" y="83"/>
                    </a:lnTo>
                    <a:lnTo>
                      <a:pt x="172" y="74"/>
                    </a:lnTo>
                    <a:lnTo>
                      <a:pt x="182" y="66"/>
                    </a:lnTo>
                    <a:lnTo>
                      <a:pt x="192" y="58"/>
                    </a:lnTo>
                    <a:close/>
                    <a:moveTo>
                      <a:pt x="653" y="494"/>
                    </a:moveTo>
                    <a:lnTo>
                      <a:pt x="653" y="57"/>
                    </a:lnTo>
                    <a:lnTo>
                      <a:pt x="590" y="54"/>
                    </a:lnTo>
                    <a:lnTo>
                      <a:pt x="519" y="54"/>
                    </a:lnTo>
                    <a:lnTo>
                      <a:pt x="486" y="55"/>
                    </a:lnTo>
                    <a:lnTo>
                      <a:pt x="458" y="56"/>
                    </a:lnTo>
                    <a:lnTo>
                      <a:pt x="437" y="57"/>
                    </a:lnTo>
                    <a:lnTo>
                      <a:pt x="421" y="60"/>
                    </a:lnTo>
                    <a:lnTo>
                      <a:pt x="400" y="64"/>
                    </a:lnTo>
                    <a:lnTo>
                      <a:pt x="381" y="69"/>
                    </a:lnTo>
                    <a:lnTo>
                      <a:pt x="362" y="75"/>
                    </a:lnTo>
                    <a:lnTo>
                      <a:pt x="346" y="83"/>
                    </a:lnTo>
                    <a:lnTo>
                      <a:pt x="330" y="91"/>
                    </a:lnTo>
                    <a:lnTo>
                      <a:pt x="315" y="101"/>
                    </a:lnTo>
                    <a:lnTo>
                      <a:pt x="303" y="112"/>
                    </a:lnTo>
                    <a:lnTo>
                      <a:pt x="291" y="123"/>
                    </a:lnTo>
                    <a:lnTo>
                      <a:pt x="282" y="136"/>
                    </a:lnTo>
                    <a:lnTo>
                      <a:pt x="272" y="150"/>
                    </a:lnTo>
                    <a:lnTo>
                      <a:pt x="265" y="166"/>
                    </a:lnTo>
                    <a:lnTo>
                      <a:pt x="258" y="182"/>
                    </a:lnTo>
                    <a:lnTo>
                      <a:pt x="254" y="199"/>
                    </a:lnTo>
                    <a:lnTo>
                      <a:pt x="251" y="218"/>
                    </a:lnTo>
                    <a:lnTo>
                      <a:pt x="249" y="237"/>
                    </a:lnTo>
                    <a:lnTo>
                      <a:pt x="248" y="258"/>
                    </a:lnTo>
                    <a:lnTo>
                      <a:pt x="249" y="279"/>
                    </a:lnTo>
                    <a:lnTo>
                      <a:pt x="251" y="300"/>
                    </a:lnTo>
                    <a:lnTo>
                      <a:pt x="255" y="321"/>
                    </a:lnTo>
                    <a:lnTo>
                      <a:pt x="261" y="339"/>
                    </a:lnTo>
                    <a:lnTo>
                      <a:pt x="269" y="357"/>
                    </a:lnTo>
                    <a:lnTo>
                      <a:pt x="279" y="374"/>
                    </a:lnTo>
                    <a:lnTo>
                      <a:pt x="290" y="390"/>
                    </a:lnTo>
                    <a:lnTo>
                      <a:pt x="304" y="404"/>
                    </a:lnTo>
                    <a:lnTo>
                      <a:pt x="318" y="419"/>
                    </a:lnTo>
                    <a:lnTo>
                      <a:pt x="333" y="432"/>
                    </a:lnTo>
                    <a:lnTo>
                      <a:pt x="349" y="444"/>
                    </a:lnTo>
                    <a:lnTo>
                      <a:pt x="367" y="454"/>
                    </a:lnTo>
                    <a:lnTo>
                      <a:pt x="386" y="463"/>
                    </a:lnTo>
                    <a:lnTo>
                      <a:pt x="407" y="471"/>
                    </a:lnTo>
                    <a:lnTo>
                      <a:pt x="428" y="478"/>
                    </a:lnTo>
                    <a:lnTo>
                      <a:pt x="450" y="484"/>
                    </a:lnTo>
                    <a:lnTo>
                      <a:pt x="476" y="488"/>
                    </a:lnTo>
                    <a:lnTo>
                      <a:pt x="507" y="492"/>
                    </a:lnTo>
                    <a:lnTo>
                      <a:pt x="541" y="493"/>
                    </a:lnTo>
                    <a:lnTo>
                      <a:pt x="579" y="494"/>
                    </a:lnTo>
                    <a:lnTo>
                      <a:pt x="653" y="494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5" name="Freeform 32"/>
              <p:cNvSpPr>
                <a:spLocks noEditPoints="1"/>
              </p:cNvSpPr>
              <p:nvPr userDrawn="1"/>
            </p:nvSpPr>
            <p:spPr bwMode="auto">
              <a:xfrm>
                <a:off x="7440069" y="974712"/>
                <a:ext cx="85724" cy="80854"/>
              </a:xfrm>
              <a:custGeom>
                <a:avLst/>
                <a:gdLst>
                  <a:gd name="T0" fmla="*/ 2147483647 w 1181"/>
                  <a:gd name="T1" fmla="*/ 2147483647 h 1122"/>
                  <a:gd name="T2" fmla="*/ 2147483647 w 1181"/>
                  <a:gd name="T3" fmla="*/ 2147483647 h 1122"/>
                  <a:gd name="T4" fmla="*/ 2147483647 w 1181"/>
                  <a:gd name="T5" fmla="*/ 2147483647 h 1122"/>
                  <a:gd name="T6" fmla="*/ 2147483647 w 1181"/>
                  <a:gd name="T7" fmla="*/ 2147483647 h 1122"/>
                  <a:gd name="T8" fmla="*/ 2147483647 w 1181"/>
                  <a:gd name="T9" fmla="*/ 2147483647 h 1122"/>
                  <a:gd name="T10" fmla="*/ 2147483647 w 1181"/>
                  <a:gd name="T11" fmla="*/ 2147483647 h 1122"/>
                  <a:gd name="T12" fmla="*/ 2147483647 w 1181"/>
                  <a:gd name="T13" fmla="*/ 2147483647 h 1122"/>
                  <a:gd name="T14" fmla="*/ 1471226645 w 1181"/>
                  <a:gd name="T15" fmla="*/ 2147483647 h 1122"/>
                  <a:gd name="T16" fmla="*/ 333099003 w 1181"/>
                  <a:gd name="T17" fmla="*/ 2147483647 h 1122"/>
                  <a:gd name="T18" fmla="*/ 27918949 w 1181"/>
                  <a:gd name="T19" fmla="*/ 2147483647 h 1122"/>
                  <a:gd name="T20" fmla="*/ 721656497 w 1181"/>
                  <a:gd name="T21" fmla="*/ 2147483647 h 1122"/>
                  <a:gd name="T22" fmla="*/ 2147483647 w 1181"/>
                  <a:gd name="T23" fmla="*/ 2147483647 h 1122"/>
                  <a:gd name="T24" fmla="*/ 2147483647 w 1181"/>
                  <a:gd name="T25" fmla="*/ 2147483647 h 1122"/>
                  <a:gd name="T26" fmla="*/ 2147483647 w 1181"/>
                  <a:gd name="T27" fmla="*/ 1995711932 h 1122"/>
                  <a:gd name="T28" fmla="*/ 2147483647 w 1181"/>
                  <a:gd name="T29" fmla="*/ 593137882 h 1122"/>
                  <a:gd name="T30" fmla="*/ 2147483647 w 1181"/>
                  <a:gd name="T31" fmla="*/ 26941245 h 1122"/>
                  <a:gd name="T32" fmla="*/ 2147483647 w 1181"/>
                  <a:gd name="T33" fmla="*/ 215550567 h 1122"/>
                  <a:gd name="T34" fmla="*/ 2147483647 w 1181"/>
                  <a:gd name="T35" fmla="*/ 1105815585 h 1122"/>
                  <a:gd name="T36" fmla="*/ 2147483647 w 1181"/>
                  <a:gd name="T37" fmla="*/ 2147483647 h 1122"/>
                  <a:gd name="T38" fmla="*/ 2147483647 w 1181"/>
                  <a:gd name="T39" fmla="*/ 2147483647 h 1122"/>
                  <a:gd name="T40" fmla="*/ 2147483647 w 1181"/>
                  <a:gd name="T41" fmla="*/ 2147483647 h 1122"/>
                  <a:gd name="T42" fmla="*/ 2147483647 w 1181"/>
                  <a:gd name="T43" fmla="*/ 2147483647 h 1122"/>
                  <a:gd name="T44" fmla="*/ 2147483647 w 1181"/>
                  <a:gd name="T45" fmla="*/ 2147483647 h 1122"/>
                  <a:gd name="T46" fmla="*/ 2147483647 w 1181"/>
                  <a:gd name="T47" fmla="*/ 2147483647 h 1122"/>
                  <a:gd name="T48" fmla="*/ 2147483647 w 1181"/>
                  <a:gd name="T49" fmla="*/ 2147483647 h 1122"/>
                  <a:gd name="T50" fmla="*/ 2147483647 w 1181"/>
                  <a:gd name="T51" fmla="*/ 2147483647 h 1122"/>
                  <a:gd name="T52" fmla="*/ 2147483647 w 1181"/>
                  <a:gd name="T53" fmla="*/ 2147483647 h 1122"/>
                  <a:gd name="T54" fmla="*/ 2147483647 w 1181"/>
                  <a:gd name="T55" fmla="*/ 2147483647 h 1122"/>
                  <a:gd name="T56" fmla="*/ 2147483647 w 1181"/>
                  <a:gd name="T57" fmla="*/ 2147483647 h 1122"/>
                  <a:gd name="T58" fmla="*/ 2147483647 w 1181"/>
                  <a:gd name="T59" fmla="*/ 1429141435 h 1122"/>
                  <a:gd name="T60" fmla="*/ 2147483647 w 1181"/>
                  <a:gd name="T61" fmla="*/ 1537290578 h 1122"/>
                  <a:gd name="T62" fmla="*/ 2147483647 w 1181"/>
                  <a:gd name="T63" fmla="*/ 2147483647 h 1122"/>
                  <a:gd name="T64" fmla="*/ 2147483647 w 1181"/>
                  <a:gd name="T65" fmla="*/ 2147483647 h 1122"/>
                  <a:gd name="T66" fmla="*/ 2147483647 w 1181"/>
                  <a:gd name="T67" fmla="*/ 2147483647 h 1122"/>
                  <a:gd name="T68" fmla="*/ 2147483647 w 1181"/>
                  <a:gd name="T69" fmla="*/ 2147483647 h 1122"/>
                  <a:gd name="T70" fmla="*/ 2147483647 w 1181"/>
                  <a:gd name="T71" fmla="*/ 2147483647 h 1122"/>
                  <a:gd name="T72" fmla="*/ 2147483647 w 1181"/>
                  <a:gd name="T73" fmla="*/ 2147483647 h 1122"/>
                  <a:gd name="T74" fmla="*/ 2147483647 w 1181"/>
                  <a:gd name="T75" fmla="*/ 2147483647 h 1122"/>
                  <a:gd name="T76" fmla="*/ 2147483647 w 1181"/>
                  <a:gd name="T77" fmla="*/ 2147483647 h 1122"/>
                  <a:gd name="T78" fmla="*/ 2147483647 w 1181"/>
                  <a:gd name="T79" fmla="*/ 2147483647 h 1122"/>
                  <a:gd name="T80" fmla="*/ 2147483647 w 1181"/>
                  <a:gd name="T81" fmla="*/ 2147483647 h 1122"/>
                  <a:gd name="T82" fmla="*/ 2147483647 w 1181"/>
                  <a:gd name="T83" fmla="*/ 2147483647 h 1122"/>
                  <a:gd name="T84" fmla="*/ 2147483647 w 1181"/>
                  <a:gd name="T85" fmla="*/ 2147483647 h 1122"/>
                  <a:gd name="T86" fmla="*/ 2147483647 w 1181"/>
                  <a:gd name="T87" fmla="*/ 2147483647 h 1122"/>
                  <a:gd name="T88" fmla="*/ 2147483647 w 1181"/>
                  <a:gd name="T89" fmla="*/ 2147483647 h 1122"/>
                  <a:gd name="T90" fmla="*/ 2147483647 w 1181"/>
                  <a:gd name="T91" fmla="*/ 2147483647 h 1122"/>
                  <a:gd name="T92" fmla="*/ 2147483647 w 1181"/>
                  <a:gd name="T93" fmla="*/ 2147483647 h 1122"/>
                  <a:gd name="T94" fmla="*/ 2147483647 w 1181"/>
                  <a:gd name="T95" fmla="*/ 2147483647 h 1122"/>
                  <a:gd name="T96" fmla="*/ 2147483647 w 1181"/>
                  <a:gd name="T97" fmla="*/ 2147483647 h 1122"/>
                  <a:gd name="T98" fmla="*/ 2147483647 w 1181"/>
                  <a:gd name="T99" fmla="*/ 2147483647 h 1122"/>
                  <a:gd name="T100" fmla="*/ 2147483647 w 1181"/>
                  <a:gd name="T101" fmla="*/ 2147483647 h 1122"/>
                  <a:gd name="T102" fmla="*/ 2147483647 w 1181"/>
                  <a:gd name="T103" fmla="*/ 2147483647 h 1122"/>
                  <a:gd name="T104" fmla="*/ 2147483647 w 1181"/>
                  <a:gd name="T105" fmla="*/ 2147483647 h 1122"/>
                  <a:gd name="T106" fmla="*/ 2147483647 w 1181"/>
                  <a:gd name="T107" fmla="*/ 2147483647 h 1122"/>
                  <a:gd name="T108" fmla="*/ 2147483647 w 1181"/>
                  <a:gd name="T109" fmla="*/ 2147483647 h 1122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0" t="0" r="r" b="b"/>
                <a:pathLst>
                  <a:path w="1181" h="1122">
                    <a:moveTo>
                      <a:pt x="891" y="1048"/>
                    </a:moveTo>
                    <a:lnTo>
                      <a:pt x="874" y="1058"/>
                    </a:lnTo>
                    <a:lnTo>
                      <a:pt x="856" y="1066"/>
                    </a:lnTo>
                    <a:lnTo>
                      <a:pt x="838" y="1074"/>
                    </a:lnTo>
                    <a:lnTo>
                      <a:pt x="820" y="1081"/>
                    </a:lnTo>
                    <a:lnTo>
                      <a:pt x="802" y="1088"/>
                    </a:lnTo>
                    <a:lnTo>
                      <a:pt x="783" y="1093"/>
                    </a:lnTo>
                    <a:lnTo>
                      <a:pt x="764" y="1098"/>
                    </a:lnTo>
                    <a:lnTo>
                      <a:pt x="745" y="1104"/>
                    </a:lnTo>
                    <a:lnTo>
                      <a:pt x="725" y="1108"/>
                    </a:lnTo>
                    <a:lnTo>
                      <a:pt x="706" y="1112"/>
                    </a:lnTo>
                    <a:lnTo>
                      <a:pt x="686" y="1115"/>
                    </a:lnTo>
                    <a:lnTo>
                      <a:pt x="664" y="1117"/>
                    </a:lnTo>
                    <a:lnTo>
                      <a:pt x="644" y="1119"/>
                    </a:lnTo>
                    <a:lnTo>
                      <a:pt x="623" y="1121"/>
                    </a:lnTo>
                    <a:lnTo>
                      <a:pt x="602" y="1122"/>
                    </a:lnTo>
                    <a:lnTo>
                      <a:pt x="581" y="1122"/>
                    </a:lnTo>
                    <a:lnTo>
                      <a:pt x="549" y="1122"/>
                    </a:lnTo>
                    <a:lnTo>
                      <a:pt x="518" y="1119"/>
                    </a:lnTo>
                    <a:lnTo>
                      <a:pt x="488" y="1116"/>
                    </a:lnTo>
                    <a:lnTo>
                      <a:pt x="458" y="1112"/>
                    </a:lnTo>
                    <a:lnTo>
                      <a:pt x="428" y="1107"/>
                    </a:lnTo>
                    <a:lnTo>
                      <a:pt x="400" y="1099"/>
                    </a:lnTo>
                    <a:lnTo>
                      <a:pt x="371" y="1092"/>
                    </a:lnTo>
                    <a:lnTo>
                      <a:pt x="345" y="1082"/>
                    </a:lnTo>
                    <a:lnTo>
                      <a:pt x="318" y="1073"/>
                    </a:lnTo>
                    <a:lnTo>
                      <a:pt x="293" y="1061"/>
                    </a:lnTo>
                    <a:lnTo>
                      <a:pt x="268" y="1048"/>
                    </a:lnTo>
                    <a:lnTo>
                      <a:pt x="244" y="1035"/>
                    </a:lnTo>
                    <a:lnTo>
                      <a:pt x="222" y="1020"/>
                    </a:lnTo>
                    <a:lnTo>
                      <a:pt x="200" y="1004"/>
                    </a:lnTo>
                    <a:lnTo>
                      <a:pt x="179" y="987"/>
                    </a:lnTo>
                    <a:lnTo>
                      <a:pt x="160" y="969"/>
                    </a:lnTo>
                    <a:lnTo>
                      <a:pt x="141" y="950"/>
                    </a:lnTo>
                    <a:lnTo>
                      <a:pt x="124" y="931"/>
                    </a:lnTo>
                    <a:lnTo>
                      <a:pt x="107" y="909"/>
                    </a:lnTo>
                    <a:lnTo>
                      <a:pt x="92" y="887"/>
                    </a:lnTo>
                    <a:lnTo>
                      <a:pt x="78" y="865"/>
                    </a:lnTo>
                    <a:lnTo>
                      <a:pt x="65" y="840"/>
                    </a:lnTo>
                    <a:lnTo>
                      <a:pt x="53" y="816"/>
                    </a:lnTo>
                    <a:lnTo>
                      <a:pt x="43" y="789"/>
                    </a:lnTo>
                    <a:lnTo>
                      <a:pt x="32" y="764"/>
                    </a:lnTo>
                    <a:lnTo>
                      <a:pt x="24" y="737"/>
                    </a:lnTo>
                    <a:lnTo>
                      <a:pt x="17" y="711"/>
                    </a:lnTo>
                    <a:lnTo>
                      <a:pt x="12" y="683"/>
                    </a:lnTo>
                    <a:lnTo>
                      <a:pt x="7" y="655"/>
                    </a:lnTo>
                    <a:lnTo>
                      <a:pt x="3" y="626"/>
                    </a:lnTo>
                    <a:lnTo>
                      <a:pt x="1" y="595"/>
                    </a:lnTo>
                    <a:lnTo>
                      <a:pt x="0" y="564"/>
                    </a:lnTo>
                    <a:lnTo>
                      <a:pt x="1" y="532"/>
                    </a:lnTo>
                    <a:lnTo>
                      <a:pt x="3" y="502"/>
                    </a:lnTo>
                    <a:lnTo>
                      <a:pt x="7" y="472"/>
                    </a:lnTo>
                    <a:lnTo>
                      <a:pt x="12" y="442"/>
                    </a:lnTo>
                    <a:lnTo>
                      <a:pt x="18" y="414"/>
                    </a:lnTo>
                    <a:lnTo>
                      <a:pt x="26" y="386"/>
                    </a:lnTo>
                    <a:lnTo>
                      <a:pt x="34" y="359"/>
                    </a:lnTo>
                    <a:lnTo>
                      <a:pt x="45" y="333"/>
                    </a:lnTo>
                    <a:lnTo>
                      <a:pt x="56" y="306"/>
                    </a:lnTo>
                    <a:lnTo>
                      <a:pt x="69" y="282"/>
                    </a:lnTo>
                    <a:lnTo>
                      <a:pt x="83" y="258"/>
                    </a:lnTo>
                    <a:lnTo>
                      <a:pt x="98" y="235"/>
                    </a:lnTo>
                    <a:lnTo>
                      <a:pt x="115" y="213"/>
                    </a:lnTo>
                    <a:lnTo>
                      <a:pt x="132" y="192"/>
                    </a:lnTo>
                    <a:lnTo>
                      <a:pt x="151" y="172"/>
                    </a:lnTo>
                    <a:lnTo>
                      <a:pt x="171" y="151"/>
                    </a:lnTo>
                    <a:lnTo>
                      <a:pt x="191" y="134"/>
                    </a:lnTo>
                    <a:lnTo>
                      <a:pt x="211" y="117"/>
                    </a:lnTo>
                    <a:lnTo>
                      <a:pt x="233" y="102"/>
                    </a:lnTo>
                    <a:lnTo>
                      <a:pt x="256" y="88"/>
                    </a:lnTo>
                    <a:lnTo>
                      <a:pt x="279" y="74"/>
                    </a:lnTo>
                    <a:lnTo>
                      <a:pt x="303" y="62"/>
                    </a:lnTo>
                    <a:lnTo>
                      <a:pt x="328" y="51"/>
                    </a:lnTo>
                    <a:lnTo>
                      <a:pt x="354" y="40"/>
                    </a:lnTo>
                    <a:lnTo>
                      <a:pt x="381" y="30"/>
                    </a:lnTo>
                    <a:lnTo>
                      <a:pt x="408" y="22"/>
                    </a:lnTo>
                    <a:lnTo>
                      <a:pt x="437" y="16"/>
                    </a:lnTo>
                    <a:lnTo>
                      <a:pt x="465" y="10"/>
                    </a:lnTo>
                    <a:lnTo>
                      <a:pt x="494" y="5"/>
                    </a:lnTo>
                    <a:lnTo>
                      <a:pt x="524" y="3"/>
                    </a:lnTo>
                    <a:lnTo>
                      <a:pt x="554" y="1"/>
                    </a:lnTo>
                    <a:lnTo>
                      <a:pt x="585" y="0"/>
                    </a:lnTo>
                    <a:lnTo>
                      <a:pt x="613" y="1"/>
                    </a:lnTo>
                    <a:lnTo>
                      <a:pt x="641" y="2"/>
                    </a:lnTo>
                    <a:lnTo>
                      <a:pt x="669" y="4"/>
                    </a:lnTo>
                    <a:lnTo>
                      <a:pt x="696" y="8"/>
                    </a:lnTo>
                    <a:lnTo>
                      <a:pt x="724" y="12"/>
                    </a:lnTo>
                    <a:lnTo>
                      <a:pt x="751" y="19"/>
                    </a:lnTo>
                    <a:lnTo>
                      <a:pt x="779" y="25"/>
                    </a:lnTo>
                    <a:lnTo>
                      <a:pt x="805" y="33"/>
                    </a:lnTo>
                    <a:lnTo>
                      <a:pt x="832" y="41"/>
                    </a:lnTo>
                    <a:lnTo>
                      <a:pt x="858" y="51"/>
                    </a:lnTo>
                    <a:lnTo>
                      <a:pt x="884" y="61"/>
                    </a:lnTo>
                    <a:lnTo>
                      <a:pt x="908" y="73"/>
                    </a:lnTo>
                    <a:lnTo>
                      <a:pt x="931" y="86"/>
                    </a:lnTo>
                    <a:lnTo>
                      <a:pt x="955" y="99"/>
                    </a:lnTo>
                    <a:lnTo>
                      <a:pt x="977" y="114"/>
                    </a:lnTo>
                    <a:lnTo>
                      <a:pt x="998" y="130"/>
                    </a:lnTo>
                    <a:lnTo>
                      <a:pt x="1018" y="147"/>
                    </a:lnTo>
                    <a:lnTo>
                      <a:pt x="1038" y="165"/>
                    </a:lnTo>
                    <a:lnTo>
                      <a:pt x="1056" y="185"/>
                    </a:lnTo>
                    <a:lnTo>
                      <a:pt x="1073" y="206"/>
                    </a:lnTo>
                    <a:lnTo>
                      <a:pt x="1089" y="228"/>
                    </a:lnTo>
                    <a:lnTo>
                      <a:pt x="1105" y="250"/>
                    </a:lnTo>
                    <a:lnTo>
                      <a:pt x="1119" y="275"/>
                    </a:lnTo>
                    <a:lnTo>
                      <a:pt x="1132" y="300"/>
                    </a:lnTo>
                    <a:lnTo>
                      <a:pt x="1143" y="327"/>
                    </a:lnTo>
                    <a:lnTo>
                      <a:pt x="1154" y="353"/>
                    </a:lnTo>
                    <a:lnTo>
                      <a:pt x="1162" y="382"/>
                    </a:lnTo>
                    <a:lnTo>
                      <a:pt x="1170" y="411"/>
                    </a:lnTo>
                    <a:lnTo>
                      <a:pt x="1175" y="441"/>
                    </a:lnTo>
                    <a:lnTo>
                      <a:pt x="1178" y="473"/>
                    </a:lnTo>
                    <a:lnTo>
                      <a:pt x="1180" y="506"/>
                    </a:lnTo>
                    <a:lnTo>
                      <a:pt x="1181" y="540"/>
                    </a:lnTo>
                    <a:lnTo>
                      <a:pt x="1181" y="561"/>
                    </a:lnTo>
                    <a:lnTo>
                      <a:pt x="1180" y="581"/>
                    </a:lnTo>
                    <a:lnTo>
                      <a:pt x="1178" y="603"/>
                    </a:lnTo>
                    <a:lnTo>
                      <a:pt x="1176" y="623"/>
                    </a:lnTo>
                    <a:lnTo>
                      <a:pt x="1174" y="643"/>
                    </a:lnTo>
                    <a:lnTo>
                      <a:pt x="1171" y="662"/>
                    </a:lnTo>
                    <a:lnTo>
                      <a:pt x="1167" y="682"/>
                    </a:lnTo>
                    <a:lnTo>
                      <a:pt x="1162" y="701"/>
                    </a:lnTo>
                    <a:lnTo>
                      <a:pt x="1157" y="720"/>
                    </a:lnTo>
                    <a:lnTo>
                      <a:pt x="1152" y="738"/>
                    </a:lnTo>
                    <a:lnTo>
                      <a:pt x="1145" y="756"/>
                    </a:lnTo>
                    <a:lnTo>
                      <a:pt x="1138" y="774"/>
                    </a:lnTo>
                    <a:lnTo>
                      <a:pt x="1131" y="793"/>
                    </a:lnTo>
                    <a:lnTo>
                      <a:pt x="1123" y="810"/>
                    </a:lnTo>
                    <a:lnTo>
                      <a:pt x="1115" y="827"/>
                    </a:lnTo>
                    <a:lnTo>
                      <a:pt x="1105" y="843"/>
                    </a:lnTo>
                    <a:lnTo>
                      <a:pt x="1096" y="859"/>
                    </a:lnTo>
                    <a:lnTo>
                      <a:pt x="1085" y="875"/>
                    </a:lnTo>
                    <a:lnTo>
                      <a:pt x="1074" y="891"/>
                    </a:lnTo>
                    <a:lnTo>
                      <a:pt x="1064" y="906"/>
                    </a:lnTo>
                    <a:lnTo>
                      <a:pt x="1052" y="921"/>
                    </a:lnTo>
                    <a:lnTo>
                      <a:pt x="1039" y="935"/>
                    </a:lnTo>
                    <a:lnTo>
                      <a:pt x="1027" y="949"/>
                    </a:lnTo>
                    <a:lnTo>
                      <a:pt x="1014" y="961"/>
                    </a:lnTo>
                    <a:lnTo>
                      <a:pt x="1000" y="974"/>
                    </a:lnTo>
                    <a:lnTo>
                      <a:pt x="985" y="986"/>
                    </a:lnTo>
                    <a:lnTo>
                      <a:pt x="972" y="997"/>
                    </a:lnTo>
                    <a:lnTo>
                      <a:pt x="956" y="1009"/>
                    </a:lnTo>
                    <a:lnTo>
                      <a:pt x="941" y="1020"/>
                    </a:lnTo>
                    <a:lnTo>
                      <a:pt x="925" y="1029"/>
                    </a:lnTo>
                    <a:lnTo>
                      <a:pt x="908" y="1040"/>
                    </a:lnTo>
                    <a:lnTo>
                      <a:pt x="891" y="1048"/>
                    </a:lnTo>
                    <a:close/>
                    <a:moveTo>
                      <a:pt x="723" y="70"/>
                    </a:moveTo>
                    <a:lnTo>
                      <a:pt x="692" y="62"/>
                    </a:lnTo>
                    <a:lnTo>
                      <a:pt x="661" y="57"/>
                    </a:lnTo>
                    <a:lnTo>
                      <a:pt x="645" y="55"/>
                    </a:lnTo>
                    <a:lnTo>
                      <a:pt x="631" y="53"/>
                    </a:lnTo>
                    <a:lnTo>
                      <a:pt x="616" y="53"/>
                    </a:lnTo>
                    <a:lnTo>
                      <a:pt x="600" y="52"/>
                    </a:lnTo>
                    <a:lnTo>
                      <a:pt x="574" y="53"/>
                    </a:lnTo>
                    <a:lnTo>
                      <a:pt x="550" y="54"/>
                    </a:lnTo>
                    <a:lnTo>
                      <a:pt x="526" y="57"/>
                    </a:lnTo>
                    <a:lnTo>
                      <a:pt x="502" y="61"/>
                    </a:lnTo>
                    <a:lnTo>
                      <a:pt x="479" y="67"/>
                    </a:lnTo>
                    <a:lnTo>
                      <a:pt x="457" y="73"/>
                    </a:lnTo>
                    <a:lnTo>
                      <a:pt x="436" y="80"/>
                    </a:lnTo>
                    <a:lnTo>
                      <a:pt x="414" y="90"/>
                    </a:lnTo>
                    <a:lnTo>
                      <a:pt x="394" y="99"/>
                    </a:lnTo>
                    <a:lnTo>
                      <a:pt x="374" y="110"/>
                    </a:lnTo>
                    <a:lnTo>
                      <a:pt x="355" y="122"/>
                    </a:lnTo>
                    <a:lnTo>
                      <a:pt x="337" y="134"/>
                    </a:lnTo>
                    <a:lnTo>
                      <a:pt x="320" y="149"/>
                    </a:lnTo>
                    <a:lnTo>
                      <a:pt x="304" y="164"/>
                    </a:lnTo>
                    <a:lnTo>
                      <a:pt x="288" y="180"/>
                    </a:lnTo>
                    <a:lnTo>
                      <a:pt x="274" y="197"/>
                    </a:lnTo>
                    <a:lnTo>
                      <a:pt x="260" y="214"/>
                    </a:lnTo>
                    <a:lnTo>
                      <a:pt x="246" y="233"/>
                    </a:lnTo>
                    <a:lnTo>
                      <a:pt x="234" y="253"/>
                    </a:lnTo>
                    <a:lnTo>
                      <a:pt x="223" y="273"/>
                    </a:lnTo>
                    <a:lnTo>
                      <a:pt x="212" y="296"/>
                    </a:lnTo>
                    <a:lnTo>
                      <a:pt x="203" y="318"/>
                    </a:lnTo>
                    <a:lnTo>
                      <a:pt x="193" y="341"/>
                    </a:lnTo>
                    <a:lnTo>
                      <a:pt x="185" y="366"/>
                    </a:lnTo>
                    <a:lnTo>
                      <a:pt x="178" y="390"/>
                    </a:lnTo>
                    <a:lnTo>
                      <a:pt x="173" y="416"/>
                    </a:lnTo>
                    <a:lnTo>
                      <a:pt x="168" y="442"/>
                    </a:lnTo>
                    <a:lnTo>
                      <a:pt x="163" y="469"/>
                    </a:lnTo>
                    <a:lnTo>
                      <a:pt x="160" y="496"/>
                    </a:lnTo>
                    <a:lnTo>
                      <a:pt x="158" y="525"/>
                    </a:lnTo>
                    <a:lnTo>
                      <a:pt x="157" y="553"/>
                    </a:lnTo>
                    <a:lnTo>
                      <a:pt x="156" y="582"/>
                    </a:lnTo>
                    <a:lnTo>
                      <a:pt x="157" y="610"/>
                    </a:lnTo>
                    <a:lnTo>
                      <a:pt x="158" y="638"/>
                    </a:lnTo>
                    <a:lnTo>
                      <a:pt x="160" y="665"/>
                    </a:lnTo>
                    <a:lnTo>
                      <a:pt x="163" y="691"/>
                    </a:lnTo>
                    <a:lnTo>
                      <a:pt x="168" y="716"/>
                    </a:lnTo>
                    <a:lnTo>
                      <a:pt x="173" y="741"/>
                    </a:lnTo>
                    <a:lnTo>
                      <a:pt x="179" y="764"/>
                    </a:lnTo>
                    <a:lnTo>
                      <a:pt x="187" y="787"/>
                    </a:lnTo>
                    <a:lnTo>
                      <a:pt x="195" y="810"/>
                    </a:lnTo>
                    <a:lnTo>
                      <a:pt x="205" y="831"/>
                    </a:lnTo>
                    <a:lnTo>
                      <a:pt x="215" y="852"/>
                    </a:lnTo>
                    <a:lnTo>
                      <a:pt x="226" y="871"/>
                    </a:lnTo>
                    <a:lnTo>
                      <a:pt x="239" y="890"/>
                    </a:lnTo>
                    <a:lnTo>
                      <a:pt x="251" y="908"/>
                    </a:lnTo>
                    <a:lnTo>
                      <a:pt x="265" y="925"/>
                    </a:lnTo>
                    <a:lnTo>
                      <a:pt x="280" y="942"/>
                    </a:lnTo>
                    <a:lnTo>
                      <a:pt x="295" y="957"/>
                    </a:lnTo>
                    <a:lnTo>
                      <a:pt x="312" y="972"/>
                    </a:lnTo>
                    <a:lnTo>
                      <a:pt x="328" y="986"/>
                    </a:lnTo>
                    <a:lnTo>
                      <a:pt x="345" y="997"/>
                    </a:lnTo>
                    <a:lnTo>
                      <a:pt x="363" y="1009"/>
                    </a:lnTo>
                    <a:lnTo>
                      <a:pt x="382" y="1020"/>
                    </a:lnTo>
                    <a:lnTo>
                      <a:pt x="400" y="1029"/>
                    </a:lnTo>
                    <a:lnTo>
                      <a:pt x="420" y="1038"/>
                    </a:lnTo>
                    <a:lnTo>
                      <a:pt x="439" y="1045"/>
                    </a:lnTo>
                    <a:lnTo>
                      <a:pt x="459" y="1052"/>
                    </a:lnTo>
                    <a:lnTo>
                      <a:pt x="479" y="1057"/>
                    </a:lnTo>
                    <a:lnTo>
                      <a:pt x="500" y="1061"/>
                    </a:lnTo>
                    <a:lnTo>
                      <a:pt x="521" y="1065"/>
                    </a:lnTo>
                    <a:lnTo>
                      <a:pt x="543" y="1067"/>
                    </a:lnTo>
                    <a:lnTo>
                      <a:pt x="564" y="1069"/>
                    </a:lnTo>
                    <a:lnTo>
                      <a:pt x="586" y="1070"/>
                    </a:lnTo>
                    <a:lnTo>
                      <a:pt x="614" y="1069"/>
                    </a:lnTo>
                    <a:lnTo>
                      <a:pt x="640" y="1066"/>
                    </a:lnTo>
                    <a:lnTo>
                      <a:pt x="666" y="1063"/>
                    </a:lnTo>
                    <a:lnTo>
                      <a:pt x="691" y="1058"/>
                    </a:lnTo>
                    <a:lnTo>
                      <a:pt x="714" y="1050"/>
                    </a:lnTo>
                    <a:lnTo>
                      <a:pt x="738" y="1042"/>
                    </a:lnTo>
                    <a:lnTo>
                      <a:pt x="761" y="1032"/>
                    </a:lnTo>
                    <a:lnTo>
                      <a:pt x="782" y="1021"/>
                    </a:lnTo>
                    <a:lnTo>
                      <a:pt x="803" y="1008"/>
                    </a:lnTo>
                    <a:lnTo>
                      <a:pt x="822" y="995"/>
                    </a:lnTo>
                    <a:lnTo>
                      <a:pt x="840" y="980"/>
                    </a:lnTo>
                    <a:lnTo>
                      <a:pt x="858" y="966"/>
                    </a:lnTo>
                    <a:lnTo>
                      <a:pt x="875" y="949"/>
                    </a:lnTo>
                    <a:lnTo>
                      <a:pt x="891" y="932"/>
                    </a:lnTo>
                    <a:lnTo>
                      <a:pt x="906" y="914"/>
                    </a:lnTo>
                    <a:lnTo>
                      <a:pt x="920" y="894"/>
                    </a:lnTo>
                    <a:lnTo>
                      <a:pt x="932" y="875"/>
                    </a:lnTo>
                    <a:lnTo>
                      <a:pt x="944" y="855"/>
                    </a:lnTo>
                    <a:lnTo>
                      <a:pt x="956" y="834"/>
                    </a:lnTo>
                    <a:lnTo>
                      <a:pt x="966" y="813"/>
                    </a:lnTo>
                    <a:lnTo>
                      <a:pt x="976" y="791"/>
                    </a:lnTo>
                    <a:lnTo>
                      <a:pt x="984" y="769"/>
                    </a:lnTo>
                    <a:lnTo>
                      <a:pt x="993" y="746"/>
                    </a:lnTo>
                    <a:lnTo>
                      <a:pt x="999" y="724"/>
                    </a:lnTo>
                    <a:lnTo>
                      <a:pt x="1006" y="700"/>
                    </a:lnTo>
                    <a:lnTo>
                      <a:pt x="1011" y="678"/>
                    </a:lnTo>
                    <a:lnTo>
                      <a:pt x="1016" y="656"/>
                    </a:lnTo>
                    <a:lnTo>
                      <a:pt x="1019" y="633"/>
                    </a:lnTo>
                    <a:lnTo>
                      <a:pt x="1023" y="612"/>
                    </a:lnTo>
                    <a:lnTo>
                      <a:pt x="1025" y="592"/>
                    </a:lnTo>
                    <a:lnTo>
                      <a:pt x="1026" y="572"/>
                    </a:lnTo>
                    <a:lnTo>
                      <a:pt x="1026" y="552"/>
                    </a:lnTo>
                    <a:lnTo>
                      <a:pt x="1026" y="514"/>
                    </a:lnTo>
                    <a:lnTo>
                      <a:pt x="1025" y="480"/>
                    </a:lnTo>
                    <a:lnTo>
                      <a:pt x="1021" y="449"/>
                    </a:lnTo>
                    <a:lnTo>
                      <a:pt x="1018" y="420"/>
                    </a:lnTo>
                    <a:lnTo>
                      <a:pt x="1014" y="393"/>
                    </a:lnTo>
                    <a:lnTo>
                      <a:pt x="1008" y="366"/>
                    </a:lnTo>
                    <a:lnTo>
                      <a:pt x="999" y="338"/>
                    </a:lnTo>
                    <a:lnTo>
                      <a:pt x="989" y="310"/>
                    </a:lnTo>
                    <a:lnTo>
                      <a:pt x="982" y="296"/>
                    </a:lnTo>
                    <a:lnTo>
                      <a:pt x="976" y="282"/>
                    </a:lnTo>
                    <a:lnTo>
                      <a:pt x="970" y="268"/>
                    </a:lnTo>
                    <a:lnTo>
                      <a:pt x="962" y="254"/>
                    </a:lnTo>
                    <a:lnTo>
                      <a:pt x="946" y="229"/>
                    </a:lnTo>
                    <a:lnTo>
                      <a:pt x="927" y="203"/>
                    </a:lnTo>
                    <a:lnTo>
                      <a:pt x="918" y="192"/>
                    </a:lnTo>
                    <a:lnTo>
                      <a:pt x="908" y="180"/>
                    </a:lnTo>
                    <a:lnTo>
                      <a:pt x="898" y="169"/>
                    </a:lnTo>
                    <a:lnTo>
                      <a:pt x="886" y="159"/>
                    </a:lnTo>
                    <a:lnTo>
                      <a:pt x="874" y="149"/>
                    </a:lnTo>
                    <a:lnTo>
                      <a:pt x="863" y="140"/>
                    </a:lnTo>
                    <a:lnTo>
                      <a:pt x="851" y="131"/>
                    </a:lnTo>
                    <a:lnTo>
                      <a:pt x="838" y="123"/>
                    </a:lnTo>
                    <a:lnTo>
                      <a:pt x="824" y="114"/>
                    </a:lnTo>
                    <a:lnTo>
                      <a:pt x="812" y="106"/>
                    </a:lnTo>
                    <a:lnTo>
                      <a:pt x="798" y="99"/>
                    </a:lnTo>
                    <a:lnTo>
                      <a:pt x="783" y="92"/>
                    </a:lnTo>
                    <a:lnTo>
                      <a:pt x="769" y="86"/>
                    </a:lnTo>
                    <a:lnTo>
                      <a:pt x="753" y="80"/>
                    </a:lnTo>
                    <a:lnTo>
                      <a:pt x="739" y="75"/>
                    </a:lnTo>
                    <a:lnTo>
                      <a:pt x="723" y="7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6" name="Freeform 33"/>
              <p:cNvSpPr>
                <a:spLocks/>
              </p:cNvSpPr>
              <p:nvPr userDrawn="1"/>
            </p:nvSpPr>
            <p:spPr bwMode="auto">
              <a:xfrm>
                <a:off x="7359107" y="974712"/>
                <a:ext cx="66674" cy="79269"/>
              </a:xfrm>
              <a:custGeom>
                <a:avLst/>
                <a:gdLst>
                  <a:gd name="T0" fmla="*/ 2147483647 w 941"/>
                  <a:gd name="T1" fmla="*/ 2147483647 h 1080"/>
                  <a:gd name="T2" fmla="*/ 2147483647 w 941"/>
                  <a:gd name="T3" fmla="*/ 2147483647 h 1080"/>
                  <a:gd name="T4" fmla="*/ 2147483647 w 941"/>
                  <a:gd name="T5" fmla="*/ 2147483647 h 1080"/>
                  <a:gd name="T6" fmla="*/ 2147483647 w 941"/>
                  <a:gd name="T7" fmla="*/ 2147483647 h 1080"/>
                  <a:gd name="T8" fmla="*/ 2147483647 w 941"/>
                  <a:gd name="T9" fmla="*/ 2147483647 h 1080"/>
                  <a:gd name="T10" fmla="*/ 1739083520 w 941"/>
                  <a:gd name="T11" fmla="*/ 2147483647 h 1080"/>
                  <a:gd name="T12" fmla="*/ 932680125 w 941"/>
                  <a:gd name="T13" fmla="*/ 2147483647 h 1080"/>
                  <a:gd name="T14" fmla="*/ 0 w 941"/>
                  <a:gd name="T15" fmla="*/ 2147483647 h 1080"/>
                  <a:gd name="T16" fmla="*/ 0 w 941"/>
                  <a:gd name="T17" fmla="*/ 0 h 1080"/>
                  <a:gd name="T18" fmla="*/ 1008090757 w 941"/>
                  <a:gd name="T19" fmla="*/ 58122013 h 1080"/>
                  <a:gd name="T20" fmla="*/ 1739083520 w 941"/>
                  <a:gd name="T21" fmla="*/ 86986351 h 1080"/>
                  <a:gd name="T22" fmla="*/ 2147483647 w 941"/>
                  <a:gd name="T23" fmla="*/ 58122013 h 1080"/>
                  <a:gd name="T24" fmla="*/ 2147483647 w 941"/>
                  <a:gd name="T25" fmla="*/ 0 h 1080"/>
                  <a:gd name="T26" fmla="*/ 2147483647 w 941"/>
                  <a:gd name="T27" fmla="*/ 2147483647 h 1080"/>
                  <a:gd name="T28" fmla="*/ 2147483647 w 941"/>
                  <a:gd name="T29" fmla="*/ 2147483647 h 1080"/>
                  <a:gd name="T30" fmla="*/ 2147483647 w 941"/>
                  <a:gd name="T31" fmla="*/ 2147483647 h 1080"/>
                  <a:gd name="T32" fmla="*/ 2147483647 w 941"/>
                  <a:gd name="T33" fmla="*/ 2147483647 h 1080"/>
                  <a:gd name="T34" fmla="*/ 2147483647 w 941"/>
                  <a:gd name="T35" fmla="*/ 2147483647 h 1080"/>
                  <a:gd name="T36" fmla="*/ 2147483647 w 941"/>
                  <a:gd name="T37" fmla="*/ 2147483647 h 1080"/>
                  <a:gd name="T38" fmla="*/ 2147483647 w 941"/>
                  <a:gd name="T39" fmla="*/ 2147483647 h 1080"/>
                  <a:gd name="T40" fmla="*/ 2147483647 w 941"/>
                  <a:gd name="T41" fmla="*/ 2147483647 h 1080"/>
                  <a:gd name="T42" fmla="*/ 2147483647 w 941"/>
                  <a:gd name="T43" fmla="*/ 2147483647 h 1080"/>
                  <a:gd name="T44" fmla="*/ 2147483647 w 941"/>
                  <a:gd name="T45" fmla="*/ 2147483647 h 1080"/>
                  <a:gd name="T46" fmla="*/ 2147483647 w 941"/>
                  <a:gd name="T47" fmla="*/ 2147483647 h 1080"/>
                  <a:gd name="T48" fmla="*/ 2147483647 w 941"/>
                  <a:gd name="T49" fmla="*/ 2147483647 h 1080"/>
                  <a:gd name="T50" fmla="*/ 2147483647 w 941"/>
                  <a:gd name="T51" fmla="*/ 2147483647 h 1080"/>
                  <a:gd name="T52" fmla="*/ 2147483647 w 941"/>
                  <a:gd name="T53" fmla="*/ 2147483647 h 1080"/>
                  <a:gd name="T54" fmla="*/ 2147483647 w 941"/>
                  <a:gd name="T55" fmla="*/ 2147483647 h 1080"/>
                  <a:gd name="T56" fmla="*/ 2147483647 w 941"/>
                  <a:gd name="T57" fmla="*/ 2147483647 h 1080"/>
                  <a:gd name="T58" fmla="*/ 2147483647 w 941"/>
                  <a:gd name="T59" fmla="*/ 2147483647 h 1080"/>
                  <a:gd name="T60" fmla="*/ 2147483647 w 941"/>
                  <a:gd name="T61" fmla="*/ 2147483647 h 1080"/>
                  <a:gd name="T62" fmla="*/ 2147483647 w 941"/>
                  <a:gd name="T63" fmla="*/ 0 h 1080"/>
                  <a:gd name="T64" fmla="*/ 2147483647 w 941"/>
                  <a:gd name="T65" fmla="*/ 58122013 h 1080"/>
                  <a:gd name="T66" fmla="*/ 2147483647 w 941"/>
                  <a:gd name="T67" fmla="*/ 86986351 h 1080"/>
                  <a:gd name="T68" fmla="*/ 2147483647 w 941"/>
                  <a:gd name="T69" fmla="*/ 58122013 h 1080"/>
                  <a:gd name="T70" fmla="*/ 2147483647 w 941"/>
                  <a:gd name="T71" fmla="*/ 0 h 1080"/>
                  <a:gd name="T72" fmla="*/ 2147483647 w 941"/>
                  <a:gd name="T73" fmla="*/ 2147483647 h 1080"/>
                  <a:gd name="T74" fmla="*/ 2147483647 w 941"/>
                  <a:gd name="T75" fmla="*/ 2147483647 h 1080"/>
                  <a:gd name="T76" fmla="*/ 2147483647 w 941"/>
                  <a:gd name="T77" fmla="*/ 2147483647 h 1080"/>
                  <a:gd name="T78" fmla="*/ 2147483647 w 941"/>
                  <a:gd name="T79" fmla="*/ 2147483647 h 1080"/>
                  <a:gd name="T80" fmla="*/ 2147483647 w 941"/>
                  <a:gd name="T81" fmla="*/ 2147483647 h 1080"/>
                  <a:gd name="T82" fmla="*/ 2147483647 w 941"/>
                  <a:gd name="T83" fmla="*/ 2147483647 h 1080"/>
                  <a:gd name="T84" fmla="*/ 2147483647 w 941"/>
                  <a:gd name="T85" fmla="*/ 2147483647 h 1080"/>
                  <a:gd name="T86" fmla="*/ 2147483647 w 941"/>
                  <a:gd name="T87" fmla="*/ 2147483647 h 1080"/>
                  <a:gd name="T88" fmla="*/ 2147483647 w 941"/>
                  <a:gd name="T89" fmla="*/ 2147483647 h 1080"/>
                  <a:gd name="T90" fmla="*/ 2147483647 w 941"/>
                  <a:gd name="T91" fmla="*/ 2147483647 h 1080"/>
                  <a:gd name="T92" fmla="*/ 2147483647 w 941"/>
                  <a:gd name="T93" fmla="*/ 2147483647 h 1080"/>
                  <a:gd name="T94" fmla="*/ 2147483647 w 941"/>
                  <a:gd name="T95" fmla="*/ 2147483647 h 1080"/>
                  <a:gd name="T96" fmla="*/ 2147483647 w 941"/>
                  <a:gd name="T97" fmla="*/ 2147483647 h 1080"/>
                  <a:gd name="T98" fmla="*/ 2147483647 w 941"/>
                  <a:gd name="T99" fmla="*/ 2147483647 h 1080"/>
                  <a:gd name="T100" fmla="*/ 2147483647 w 941"/>
                  <a:gd name="T101" fmla="*/ 2147483647 h 1080"/>
                  <a:gd name="T102" fmla="*/ 2147483647 w 941"/>
                  <a:gd name="T103" fmla="*/ 2147483647 h 1080"/>
                  <a:gd name="T104" fmla="*/ 2147483647 w 941"/>
                  <a:gd name="T105" fmla="*/ 2147483647 h 1080"/>
                  <a:gd name="T106" fmla="*/ 2147483647 w 941"/>
                  <a:gd name="T107" fmla="*/ 2147483647 h 1080"/>
                  <a:gd name="T108" fmla="*/ 2147483647 w 941"/>
                  <a:gd name="T109" fmla="*/ 2147483647 h 1080"/>
                  <a:gd name="T110" fmla="*/ 2147483647 w 941"/>
                  <a:gd name="T111" fmla="*/ 2147483647 h 1080"/>
                  <a:gd name="T112" fmla="*/ 2147483647 w 941"/>
                  <a:gd name="T113" fmla="*/ 2147483647 h 1080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941" h="1080">
                    <a:moveTo>
                      <a:pt x="138" y="536"/>
                    </a:moveTo>
                    <a:lnTo>
                      <a:pt x="138" y="1080"/>
                    </a:lnTo>
                    <a:lnTo>
                      <a:pt x="110" y="1077"/>
                    </a:lnTo>
                    <a:lnTo>
                      <a:pt x="98" y="1076"/>
                    </a:lnTo>
                    <a:lnTo>
                      <a:pt x="91" y="1076"/>
                    </a:lnTo>
                    <a:lnTo>
                      <a:pt x="69" y="1074"/>
                    </a:lnTo>
                    <a:lnTo>
                      <a:pt x="37" y="1076"/>
                    </a:lnTo>
                    <a:lnTo>
                      <a:pt x="0" y="1080"/>
                    </a:lnTo>
                    <a:lnTo>
                      <a:pt x="0" y="0"/>
                    </a:lnTo>
                    <a:lnTo>
                      <a:pt x="40" y="2"/>
                    </a:lnTo>
                    <a:lnTo>
                      <a:pt x="69" y="3"/>
                    </a:lnTo>
                    <a:lnTo>
                      <a:pt x="95" y="2"/>
                    </a:lnTo>
                    <a:lnTo>
                      <a:pt x="138" y="0"/>
                    </a:lnTo>
                    <a:lnTo>
                      <a:pt x="138" y="452"/>
                    </a:lnTo>
                    <a:lnTo>
                      <a:pt x="470" y="461"/>
                    </a:lnTo>
                    <a:lnTo>
                      <a:pt x="488" y="460"/>
                    </a:lnTo>
                    <a:lnTo>
                      <a:pt x="507" y="459"/>
                    </a:lnTo>
                    <a:lnTo>
                      <a:pt x="527" y="458"/>
                    </a:lnTo>
                    <a:lnTo>
                      <a:pt x="548" y="458"/>
                    </a:lnTo>
                    <a:lnTo>
                      <a:pt x="569" y="456"/>
                    </a:lnTo>
                    <a:lnTo>
                      <a:pt x="591" y="455"/>
                    </a:lnTo>
                    <a:lnTo>
                      <a:pt x="614" y="455"/>
                    </a:lnTo>
                    <a:lnTo>
                      <a:pt x="638" y="454"/>
                    </a:lnTo>
                    <a:lnTo>
                      <a:pt x="661" y="454"/>
                    </a:lnTo>
                    <a:lnTo>
                      <a:pt x="684" y="453"/>
                    </a:lnTo>
                    <a:lnTo>
                      <a:pt x="706" y="453"/>
                    </a:lnTo>
                    <a:lnTo>
                      <a:pt x="728" y="453"/>
                    </a:lnTo>
                    <a:lnTo>
                      <a:pt x="748" y="452"/>
                    </a:lnTo>
                    <a:lnTo>
                      <a:pt x="767" y="452"/>
                    </a:lnTo>
                    <a:lnTo>
                      <a:pt x="785" y="452"/>
                    </a:lnTo>
                    <a:lnTo>
                      <a:pt x="803" y="452"/>
                    </a:lnTo>
                    <a:lnTo>
                      <a:pt x="803" y="0"/>
                    </a:lnTo>
                    <a:lnTo>
                      <a:pt x="843" y="2"/>
                    </a:lnTo>
                    <a:lnTo>
                      <a:pt x="872" y="3"/>
                    </a:lnTo>
                    <a:lnTo>
                      <a:pt x="898" y="2"/>
                    </a:lnTo>
                    <a:lnTo>
                      <a:pt x="941" y="0"/>
                    </a:lnTo>
                    <a:lnTo>
                      <a:pt x="941" y="1080"/>
                    </a:lnTo>
                    <a:lnTo>
                      <a:pt x="912" y="1077"/>
                    </a:lnTo>
                    <a:lnTo>
                      <a:pt x="901" y="1076"/>
                    </a:lnTo>
                    <a:lnTo>
                      <a:pt x="894" y="1076"/>
                    </a:lnTo>
                    <a:lnTo>
                      <a:pt x="872" y="1074"/>
                    </a:lnTo>
                    <a:lnTo>
                      <a:pt x="847" y="1076"/>
                    </a:lnTo>
                    <a:lnTo>
                      <a:pt x="828" y="1077"/>
                    </a:lnTo>
                    <a:lnTo>
                      <a:pt x="803" y="1080"/>
                    </a:lnTo>
                    <a:lnTo>
                      <a:pt x="803" y="536"/>
                    </a:lnTo>
                    <a:lnTo>
                      <a:pt x="692" y="534"/>
                    </a:lnTo>
                    <a:lnTo>
                      <a:pt x="562" y="529"/>
                    </a:lnTo>
                    <a:lnTo>
                      <a:pt x="378" y="529"/>
                    </a:lnTo>
                    <a:lnTo>
                      <a:pt x="365" y="529"/>
                    </a:lnTo>
                    <a:lnTo>
                      <a:pt x="349" y="529"/>
                    </a:lnTo>
                    <a:lnTo>
                      <a:pt x="330" y="530"/>
                    </a:lnTo>
                    <a:lnTo>
                      <a:pt x="309" y="530"/>
                    </a:lnTo>
                    <a:lnTo>
                      <a:pt x="288" y="532"/>
                    </a:lnTo>
                    <a:lnTo>
                      <a:pt x="271" y="533"/>
                    </a:lnTo>
                    <a:lnTo>
                      <a:pt x="257" y="533"/>
                    </a:lnTo>
                    <a:lnTo>
                      <a:pt x="249" y="534"/>
                    </a:lnTo>
                    <a:lnTo>
                      <a:pt x="138" y="536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7" name="Freeform 34"/>
              <p:cNvSpPr>
                <a:spLocks/>
              </p:cNvSpPr>
              <p:nvPr userDrawn="1"/>
            </p:nvSpPr>
            <p:spPr bwMode="auto">
              <a:xfrm>
                <a:off x="7276558" y="974712"/>
                <a:ext cx="66674" cy="80854"/>
              </a:xfrm>
              <a:custGeom>
                <a:avLst/>
                <a:gdLst>
                  <a:gd name="T0" fmla="*/ 2147483647 w 934"/>
                  <a:gd name="T1" fmla="*/ 2147483647 h 1122"/>
                  <a:gd name="T2" fmla="*/ 2147483647 w 934"/>
                  <a:gd name="T3" fmla="*/ 2147483647 h 1122"/>
                  <a:gd name="T4" fmla="*/ 2147483647 w 934"/>
                  <a:gd name="T5" fmla="*/ 2147483647 h 1122"/>
                  <a:gd name="T6" fmla="*/ 1272472005 w 934"/>
                  <a:gd name="T7" fmla="*/ 2147483647 h 1122"/>
                  <a:gd name="T8" fmla="*/ 389600453 w 934"/>
                  <a:gd name="T9" fmla="*/ 2147483647 h 1122"/>
                  <a:gd name="T10" fmla="*/ 25825895 w 934"/>
                  <a:gd name="T11" fmla="*/ 2147483647 h 1122"/>
                  <a:gd name="T12" fmla="*/ 104037496 w 934"/>
                  <a:gd name="T13" fmla="*/ 2147483647 h 1122"/>
                  <a:gd name="T14" fmla="*/ 389600453 w 934"/>
                  <a:gd name="T15" fmla="*/ 2147483647 h 1122"/>
                  <a:gd name="T16" fmla="*/ 960721299 w 934"/>
                  <a:gd name="T17" fmla="*/ 2147483647 h 1122"/>
                  <a:gd name="T18" fmla="*/ 1791941060 w 934"/>
                  <a:gd name="T19" fmla="*/ 2147483647 h 1122"/>
                  <a:gd name="T20" fmla="*/ 2147483647 w 934"/>
                  <a:gd name="T21" fmla="*/ 2147483647 h 1122"/>
                  <a:gd name="T22" fmla="*/ 2147483647 w 934"/>
                  <a:gd name="T23" fmla="*/ 2147483647 h 1122"/>
                  <a:gd name="T24" fmla="*/ 2147483647 w 934"/>
                  <a:gd name="T25" fmla="*/ 2147483647 h 1122"/>
                  <a:gd name="T26" fmla="*/ 2147483647 w 934"/>
                  <a:gd name="T27" fmla="*/ 2022653176 h 1122"/>
                  <a:gd name="T28" fmla="*/ 2147483647 w 934"/>
                  <a:gd name="T29" fmla="*/ 1186649623 h 1122"/>
                  <a:gd name="T30" fmla="*/ 2147483647 w 934"/>
                  <a:gd name="T31" fmla="*/ 566191449 h 1122"/>
                  <a:gd name="T32" fmla="*/ 2147483647 w 934"/>
                  <a:gd name="T33" fmla="*/ 161662889 h 1122"/>
                  <a:gd name="T34" fmla="*/ 2147483647 w 934"/>
                  <a:gd name="T35" fmla="*/ 0 h 1122"/>
                  <a:gd name="T36" fmla="*/ 2147483647 w 934"/>
                  <a:gd name="T37" fmla="*/ 107775283 h 1122"/>
                  <a:gd name="T38" fmla="*/ 2147483647 w 934"/>
                  <a:gd name="T39" fmla="*/ 674340664 h 1122"/>
                  <a:gd name="T40" fmla="*/ 2147483647 w 934"/>
                  <a:gd name="T41" fmla="*/ 1645065861 h 1122"/>
                  <a:gd name="T42" fmla="*/ 2147483647 w 934"/>
                  <a:gd name="T43" fmla="*/ 2147483647 h 1122"/>
                  <a:gd name="T44" fmla="*/ 2147483647 w 934"/>
                  <a:gd name="T45" fmla="*/ 2147483647 h 1122"/>
                  <a:gd name="T46" fmla="*/ 2147483647 w 934"/>
                  <a:gd name="T47" fmla="*/ 2147483647 h 1122"/>
                  <a:gd name="T48" fmla="*/ 2147483647 w 934"/>
                  <a:gd name="T49" fmla="*/ 2022653176 h 1122"/>
                  <a:gd name="T50" fmla="*/ 2147483647 w 934"/>
                  <a:gd name="T51" fmla="*/ 1645065861 h 1122"/>
                  <a:gd name="T52" fmla="*/ 2147483647 w 934"/>
                  <a:gd name="T53" fmla="*/ 1618124616 h 1122"/>
                  <a:gd name="T54" fmla="*/ 2147483647 w 934"/>
                  <a:gd name="T55" fmla="*/ 1860616356 h 1122"/>
                  <a:gd name="T56" fmla="*/ 2147483647 w 934"/>
                  <a:gd name="T57" fmla="*/ 2147483647 h 1122"/>
                  <a:gd name="T58" fmla="*/ 2147483647 w 934"/>
                  <a:gd name="T59" fmla="*/ 2147483647 h 1122"/>
                  <a:gd name="T60" fmla="*/ 2147483647 w 934"/>
                  <a:gd name="T61" fmla="*/ 2147483647 h 1122"/>
                  <a:gd name="T62" fmla="*/ 2147483647 w 934"/>
                  <a:gd name="T63" fmla="*/ 2147483647 h 1122"/>
                  <a:gd name="T64" fmla="*/ 2147483647 w 934"/>
                  <a:gd name="T65" fmla="*/ 2147483647 h 1122"/>
                  <a:gd name="T66" fmla="*/ 2147483647 w 934"/>
                  <a:gd name="T67" fmla="*/ 2147483647 h 1122"/>
                  <a:gd name="T68" fmla="*/ 2147483647 w 934"/>
                  <a:gd name="T69" fmla="*/ 2147483647 h 1122"/>
                  <a:gd name="T70" fmla="*/ 2147483647 w 934"/>
                  <a:gd name="T71" fmla="*/ 2147483647 h 1122"/>
                  <a:gd name="T72" fmla="*/ 2147483647 w 934"/>
                  <a:gd name="T73" fmla="*/ 2147483647 h 1122"/>
                  <a:gd name="T74" fmla="*/ 2147483647 w 934"/>
                  <a:gd name="T75" fmla="*/ 2147483647 h 1122"/>
                  <a:gd name="T76" fmla="*/ 2147483647 w 934"/>
                  <a:gd name="T77" fmla="*/ 2147483647 h 1122"/>
                  <a:gd name="T78" fmla="*/ 2147483647 w 934"/>
                  <a:gd name="T79" fmla="*/ 2147483647 h 1122"/>
                  <a:gd name="T80" fmla="*/ 2147483647 w 934"/>
                  <a:gd name="T81" fmla="*/ 2147483647 h 1122"/>
                  <a:gd name="T82" fmla="*/ 2147483647 w 934"/>
                  <a:gd name="T83" fmla="*/ 2147483647 h 1122"/>
                  <a:gd name="T84" fmla="*/ 2147483647 w 934"/>
                  <a:gd name="T85" fmla="*/ 2147483647 h 1122"/>
                  <a:gd name="T86" fmla="*/ 2147483647 w 934"/>
                  <a:gd name="T87" fmla="*/ 2147483647 h 1122"/>
                  <a:gd name="T88" fmla="*/ 2147483647 w 934"/>
                  <a:gd name="T89" fmla="*/ 2147483647 h 1122"/>
                  <a:gd name="T90" fmla="*/ 2147483647 w 934"/>
                  <a:gd name="T91" fmla="*/ 2147483647 h 1122"/>
                  <a:gd name="T92" fmla="*/ 2147483647 w 934"/>
                  <a:gd name="T93" fmla="*/ 2147483647 h 1122"/>
                  <a:gd name="T94" fmla="*/ 2147483647 w 934"/>
                  <a:gd name="T95" fmla="*/ 2147483647 h 1122"/>
                  <a:gd name="T96" fmla="*/ 2147483647 w 934"/>
                  <a:gd name="T97" fmla="*/ 2147483647 h 1122"/>
                  <a:gd name="T98" fmla="*/ 2147483647 w 934"/>
                  <a:gd name="T99" fmla="*/ 2147483647 h 1122"/>
                  <a:gd name="T100" fmla="*/ 2147483647 w 934"/>
                  <a:gd name="T101" fmla="*/ 2147483647 h 1122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0" t="0" r="r" b="b"/>
                <a:pathLst>
                  <a:path w="934" h="1122">
                    <a:moveTo>
                      <a:pt x="323" y="1082"/>
                    </a:moveTo>
                    <a:lnTo>
                      <a:pt x="298" y="1073"/>
                    </a:lnTo>
                    <a:lnTo>
                      <a:pt x="274" y="1061"/>
                    </a:lnTo>
                    <a:lnTo>
                      <a:pt x="250" y="1049"/>
                    </a:lnTo>
                    <a:lnTo>
                      <a:pt x="228" y="1036"/>
                    </a:lnTo>
                    <a:lnTo>
                      <a:pt x="207" y="1021"/>
                    </a:lnTo>
                    <a:lnTo>
                      <a:pt x="187" y="1005"/>
                    </a:lnTo>
                    <a:lnTo>
                      <a:pt x="168" y="988"/>
                    </a:lnTo>
                    <a:lnTo>
                      <a:pt x="150" y="970"/>
                    </a:lnTo>
                    <a:lnTo>
                      <a:pt x="132" y="951"/>
                    </a:lnTo>
                    <a:lnTo>
                      <a:pt x="116" y="932"/>
                    </a:lnTo>
                    <a:lnTo>
                      <a:pt x="100" y="910"/>
                    </a:lnTo>
                    <a:lnTo>
                      <a:pt x="86" y="888"/>
                    </a:lnTo>
                    <a:lnTo>
                      <a:pt x="72" y="865"/>
                    </a:lnTo>
                    <a:lnTo>
                      <a:pt x="61" y="841"/>
                    </a:lnTo>
                    <a:lnTo>
                      <a:pt x="49" y="816"/>
                    </a:lnTo>
                    <a:lnTo>
                      <a:pt x="40" y="789"/>
                    </a:lnTo>
                    <a:lnTo>
                      <a:pt x="30" y="763"/>
                    </a:lnTo>
                    <a:lnTo>
                      <a:pt x="23" y="735"/>
                    </a:lnTo>
                    <a:lnTo>
                      <a:pt x="15" y="708"/>
                    </a:lnTo>
                    <a:lnTo>
                      <a:pt x="10" y="679"/>
                    </a:lnTo>
                    <a:lnTo>
                      <a:pt x="6" y="649"/>
                    </a:lnTo>
                    <a:lnTo>
                      <a:pt x="2" y="620"/>
                    </a:lnTo>
                    <a:lnTo>
                      <a:pt x="1" y="589"/>
                    </a:lnTo>
                    <a:lnTo>
                      <a:pt x="0" y="558"/>
                    </a:lnTo>
                    <a:lnTo>
                      <a:pt x="0" y="536"/>
                    </a:lnTo>
                    <a:lnTo>
                      <a:pt x="1" y="514"/>
                    </a:lnTo>
                    <a:lnTo>
                      <a:pt x="4" y="494"/>
                    </a:lnTo>
                    <a:lnTo>
                      <a:pt x="6" y="473"/>
                    </a:lnTo>
                    <a:lnTo>
                      <a:pt x="8" y="454"/>
                    </a:lnTo>
                    <a:lnTo>
                      <a:pt x="11" y="434"/>
                    </a:lnTo>
                    <a:lnTo>
                      <a:pt x="15" y="415"/>
                    </a:lnTo>
                    <a:lnTo>
                      <a:pt x="21" y="396"/>
                    </a:lnTo>
                    <a:lnTo>
                      <a:pt x="26" y="378"/>
                    </a:lnTo>
                    <a:lnTo>
                      <a:pt x="31" y="359"/>
                    </a:lnTo>
                    <a:lnTo>
                      <a:pt x="37" y="341"/>
                    </a:lnTo>
                    <a:lnTo>
                      <a:pt x="45" y="323"/>
                    </a:lnTo>
                    <a:lnTo>
                      <a:pt x="52" y="306"/>
                    </a:lnTo>
                    <a:lnTo>
                      <a:pt x="60" y="290"/>
                    </a:lnTo>
                    <a:lnTo>
                      <a:pt x="69" y="273"/>
                    </a:lnTo>
                    <a:lnTo>
                      <a:pt x="78" y="258"/>
                    </a:lnTo>
                    <a:lnTo>
                      <a:pt x="88" y="242"/>
                    </a:lnTo>
                    <a:lnTo>
                      <a:pt x="99" y="227"/>
                    </a:lnTo>
                    <a:lnTo>
                      <a:pt x="109" y="212"/>
                    </a:lnTo>
                    <a:lnTo>
                      <a:pt x="121" y="198"/>
                    </a:lnTo>
                    <a:lnTo>
                      <a:pt x="133" y="184"/>
                    </a:lnTo>
                    <a:lnTo>
                      <a:pt x="144" y="172"/>
                    </a:lnTo>
                    <a:lnTo>
                      <a:pt x="157" y="159"/>
                    </a:lnTo>
                    <a:lnTo>
                      <a:pt x="171" y="147"/>
                    </a:lnTo>
                    <a:lnTo>
                      <a:pt x="185" y="136"/>
                    </a:lnTo>
                    <a:lnTo>
                      <a:pt x="198" y="124"/>
                    </a:lnTo>
                    <a:lnTo>
                      <a:pt x="213" y="113"/>
                    </a:lnTo>
                    <a:lnTo>
                      <a:pt x="228" y="103"/>
                    </a:lnTo>
                    <a:lnTo>
                      <a:pt x="244" y="93"/>
                    </a:lnTo>
                    <a:lnTo>
                      <a:pt x="260" y="84"/>
                    </a:lnTo>
                    <a:lnTo>
                      <a:pt x="276" y="75"/>
                    </a:lnTo>
                    <a:lnTo>
                      <a:pt x="293" y="67"/>
                    </a:lnTo>
                    <a:lnTo>
                      <a:pt x="310" y="59"/>
                    </a:lnTo>
                    <a:lnTo>
                      <a:pt x="327" y="51"/>
                    </a:lnTo>
                    <a:lnTo>
                      <a:pt x="345" y="44"/>
                    </a:lnTo>
                    <a:lnTo>
                      <a:pt x="363" y="38"/>
                    </a:lnTo>
                    <a:lnTo>
                      <a:pt x="381" y="31"/>
                    </a:lnTo>
                    <a:lnTo>
                      <a:pt x="399" y="26"/>
                    </a:lnTo>
                    <a:lnTo>
                      <a:pt x="417" y="21"/>
                    </a:lnTo>
                    <a:lnTo>
                      <a:pt x="436" y="17"/>
                    </a:lnTo>
                    <a:lnTo>
                      <a:pt x="455" y="12"/>
                    </a:lnTo>
                    <a:lnTo>
                      <a:pt x="474" y="9"/>
                    </a:lnTo>
                    <a:lnTo>
                      <a:pt x="494" y="6"/>
                    </a:lnTo>
                    <a:lnTo>
                      <a:pt x="514" y="4"/>
                    </a:lnTo>
                    <a:lnTo>
                      <a:pt x="533" y="2"/>
                    </a:lnTo>
                    <a:lnTo>
                      <a:pt x="554" y="1"/>
                    </a:lnTo>
                    <a:lnTo>
                      <a:pt x="575" y="0"/>
                    </a:lnTo>
                    <a:lnTo>
                      <a:pt x="595" y="0"/>
                    </a:lnTo>
                    <a:lnTo>
                      <a:pt x="623" y="1"/>
                    </a:lnTo>
                    <a:lnTo>
                      <a:pt x="653" y="2"/>
                    </a:lnTo>
                    <a:lnTo>
                      <a:pt x="682" y="4"/>
                    </a:lnTo>
                    <a:lnTo>
                      <a:pt x="711" y="7"/>
                    </a:lnTo>
                    <a:lnTo>
                      <a:pt x="740" y="12"/>
                    </a:lnTo>
                    <a:lnTo>
                      <a:pt x="768" y="18"/>
                    </a:lnTo>
                    <a:lnTo>
                      <a:pt x="798" y="25"/>
                    </a:lnTo>
                    <a:lnTo>
                      <a:pt x="827" y="33"/>
                    </a:lnTo>
                    <a:lnTo>
                      <a:pt x="854" y="41"/>
                    </a:lnTo>
                    <a:lnTo>
                      <a:pt x="882" y="51"/>
                    </a:lnTo>
                    <a:lnTo>
                      <a:pt x="907" y="61"/>
                    </a:lnTo>
                    <a:lnTo>
                      <a:pt x="934" y="73"/>
                    </a:lnTo>
                    <a:lnTo>
                      <a:pt x="924" y="98"/>
                    </a:lnTo>
                    <a:lnTo>
                      <a:pt x="916" y="127"/>
                    </a:lnTo>
                    <a:lnTo>
                      <a:pt x="907" y="159"/>
                    </a:lnTo>
                    <a:lnTo>
                      <a:pt x="900" y="194"/>
                    </a:lnTo>
                    <a:lnTo>
                      <a:pt x="890" y="195"/>
                    </a:lnTo>
                    <a:lnTo>
                      <a:pt x="880" y="183"/>
                    </a:lnTo>
                    <a:lnTo>
                      <a:pt x="866" y="171"/>
                    </a:lnTo>
                    <a:lnTo>
                      <a:pt x="850" y="157"/>
                    </a:lnTo>
                    <a:lnTo>
                      <a:pt x="831" y="142"/>
                    </a:lnTo>
                    <a:lnTo>
                      <a:pt x="810" y="127"/>
                    </a:lnTo>
                    <a:lnTo>
                      <a:pt x="785" y="113"/>
                    </a:lnTo>
                    <a:lnTo>
                      <a:pt x="758" y="99"/>
                    </a:lnTo>
                    <a:lnTo>
                      <a:pt x="727" y="86"/>
                    </a:lnTo>
                    <a:lnTo>
                      <a:pt x="711" y="80"/>
                    </a:lnTo>
                    <a:lnTo>
                      <a:pt x="694" y="75"/>
                    </a:lnTo>
                    <a:lnTo>
                      <a:pt x="677" y="70"/>
                    </a:lnTo>
                    <a:lnTo>
                      <a:pt x="660" y="67"/>
                    </a:lnTo>
                    <a:lnTo>
                      <a:pt x="642" y="63"/>
                    </a:lnTo>
                    <a:lnTo>
                      <a:pt x="624" y="61"/>
                    </a:lnTo>
                    <a:lnTo>
                      <a:pt x="606" y="60"/>
                    </a:lnTo>
                    <a:lnTo>
                      <a:pt x="588" y="59"/>
                    </a:lnTo>
                    <a:lnTo>
                      <a:pt x="571" y="59"/>
                    </a:lnTo>
                    <a:lnTo>
                      <a:pt x="554" y="60"/>
                    </a:lnTo>
                    <a:lnTo>
                      <a:pt x="539" y="61"/>
                    </a:lnTo>
                    <a:lnTo>
                      <a:pt x="523" y="63"/>
                    </a:lnTo>
                    <a:lnTo>
                      <a:pt x="507" y="65"/>
                    </a:lnTo>
                    <a:lnTo>
                      <a:pt x="491" y="69"/>
                    </a:lnTo>
                    <a:lnTo>
                      <a:pt x="476" y="72"/>
                    </a:lnTo>
                    <a:lnTo>
                      <a:pt x="460" y="76"/>
                    </a:lnTo>
                    <a:lnTo>
                      <a:pt x="446" y="80"/>
                    </a:lnTo>
                    <a:lnTo>
                      <a:pt x="432" y="86"/>
                    </a:lnTo>
                    <a:lnTo>
                      <a:pt x="418" y="91"/>
                    </a:lnTo>
                    <a:lnTo>
                      <a:pt x="404" y="97"/>
                    </a:lnTo>
                    <a:lnTo>
                      <a:pt x="391" y="104"/>
                    </a:lnTo>
                    <a:lnTo>
                      <a:pt x="379" y="111"/>
                    </a:lnTo>
                    <a:lnTo>
                      <a:pt x="366" y="119"/>
                    </a:lnTo>
                    <a:lnTo>
                      <a:pt x="353" y="126"/>
                    </a:lnTo>
                    <a:lnTo>
                      <a:pt x="341" y="134"/>
                    </a:lnTo>
                    <a:lnTo>
                      <a:pt x="330" y="144"/>
                    </a:lnTo>
                    <a:lnTo>
                      <a:pt x="318" y="154"/>
                    </a:lnTo>
                    <a:lnTo>
                      <a:pt x="308" y="163"/>
                    </a:lnTo>
                    <a:lnTo>
                      <a:pt x="297" y="174"/>
                    </a:lnTo>
                    <a:lnTo>
                      <a:pt x="286" y="184"/>
                    </a:lnTo>
                    <a:lnTo>
                      <a:pt x="277" y="195"/>
                    </a:lnTo>
                    <a:lnTo>
                      <a:pt x="267" y="207"/>
                    </a:lnTo>
                    <a:lnTo>
                      <a:pt x="258" y="218"/>
                    </a:lnTo>
                    <a:lnTo>
                      <a:pt x="249" y="231"/>
                    </a:lnTo>
                    <a:lnTo>
                      <a:pt x="241" y="243"/>
                    </a:lnTo>
                    <a:lnTo>
                      <a:pt x="233" y="257"/>
                    </a:lnTo>
                    <a:lnTo>
                      <a:pt x="219" y="283"/>
                    </a:lnTo>
                    <a:lnTo>
                      <a:pt x="206" y="313"/>
                    </a:lnTo>
                    <a:lnTo>
                      <a:pt x="194" y="341"/>
                    </a:lnTo>
                    <a:lnTo>
                      <a:pt x="184" y="372"/>
                    </a:lnTo>
                    <a:lnTo>
                      <a:pt x="175" y="402"/>
                    </a:lnTo>
                    <a:lnTo>
                      <a:pt x="168" y="434"/>
                    </a:lnTo>
                    <a:lnTo>
                      <a:pt x="162" y="466"/>
                    </a:lnTo>
                    <a:lnTo>
                      <a:pt x="159" y="497"/>
                    </a:lnTo>
                    <a:lnTo>
                      <a:pt x="156" y="530"/>
                    </a:lnTo>
                    <a:lnTo>
                      <a:pt x="156" y="564"/>
                    </a:lnTo>
                    <a:lnTo>
                      <a:pt x="156" y="600"/>
                    </a:lnTo>
                    <a:lnTo>
                      <a:pt x="159" y="635"/>
                    </a:lnTo>
                    <a:lnTo>
                      <a:pt x="162" y="669"/>
                    </a:lnTo>
                    <a:lnTo>
                      <a:pt x="169" y="702"/>
                    </a:lnTo>
                    <a:lnTo>
                      <a:pt x="176" y="734"/>
                    </a:lnTo>
                    <a:lnTo>
                      <a:pt x="185" y="765"/>
                    </a:lnTo>
                    <a:lnTo>
                      <a:pt x="195" y="795"/>
                    </a:lnTo>
                    <a:lnTo>
                      <a:pt x="208" y="824"/>
                    </a:lnTo>
                    <a:lnTo>
                      <a:pt x="222" y="851"/>
                    </a:lnTo>
                    <a:lnTo>
                      <a:pt x="237" y="877"/>
                    </a:lnTo>
                    <a:lnTo>
                      <a:pt x="254" y="902"/>
                    </a:lnTo>
                    <a:lnTo>
                      <a:pt x="273" y="924"/>
                    </a:lnTo>
                    <a:lnTo>
                      <a:pt x="292" y="945"/>
                    </a:lnTo>
                    <a:lnTo>
                      <a:pt x="313" y="964"/>
                    </a:lnTo>
                    <a:lnTo>
                      <a:pt x="335" y="983"/>
                    </a:lnTo>
                    <a:lnTo>
                      <a:pt x="358" y="998"/>
                    </a:lnTo>
                    <a:lnTo>
                      <a:pt x="383" y="1013"/>
                    </a:lnTo>
                    <a:lnTo>
                      <a:pt x="408" y="1026"/>
                    </a:lnTo>
                    <a:lnTo>
                      <a:pt x="435" y="1037"/>
                    </a:lnTo>
                    <a:lnTo>
                      <a:pt x="461" y="1045"/>
                    </a:lnTo>
                    <a:lnTo>
                      <a:pt x="489" y="1052"/>
                    </a:lnTo>
                    <a:lnTo>
                      <a:pt x="517" y="1056"/>
                    </a:lnTo>
                    <a:lnTo>
                      <a:pt x="547" y="1059"/>
                    </a:lnTo>
                    <a:lnTo>
                      <a:pt x="577" y="1060"/>
                    </a:lnTo>
                    <a:lnTo>
                      <a:pt x="597" y="1060"/>
                    </a:lnTo>
                    <a:lnTo>
                      <a:pt x="616" y="1059"/>
                    </a:lnTo>
                    <a:lnTo>
                      <a:pt x="635" y="1057"/>
                    </a:lnTo>
                    <a:lnTo>
                      <a:pt x="653" y="1055"/>
                    </a:lnTo>
                    <a:lnTo>
                      <a:pt x="671" y="1050"/>
                    </a:lnTo>
                    <a:lnTo>
                      <a:pt x="690" y="1047"/>
                    </a:lnTo>
                    <a:lnTo>
                      <a:pt x="707" y="1042"/>
                    </a:lnTo>
                    <a:lnTo>
                      <a:pt x="725" y="1037"/>
                    </a:lnTo>
                    <a:lnTo>
                      <a:pt x="758" y="1025"/>
                    </a:lnTo>
                    <a:lnTo>
                      <a:pt x="787" y="1012"/>
                    </a:lnTo>
                    <a:lnTo>
                      <a:pt x="815" y="998"/>
                    </a:lnTo>
                    <a:lnTo>
                      <a:pt x="839" y="985"/>
                    </a:lnTo>
                    <a:lnTo>
                      <a:pt x="860" y="971"/>
                    </a:lnTo>
                    <a:lnTo>
                      <a:pt x="880" y="957"/>
                    </a:lnTo>
                    <a:lnTo>
                      <a:pt x="897" y="944"/>
                    </a:lnTo>
                    <a:lnTo>
                      <a:pt x="911" y="934"/>
                    </a:lnTo>
                    <a:lnTo>
                      <a:pt x="903" y="1031"/>
                    </a:lnTo>
                    <a:lnTo>
                      <a:pt x="880" y="1046"/>
                    </a:lnTo>
                    <a:lnTo>
                      <a:pt x="854" y="1060"/>
                    </a:lnTo>
                    <a:lnTo>
                      <a:pt x="827" y="1073"/>
                    </a:lnTo>
                    <a:lnTo>
                      <a:pt x="799" y="1084"/>
                    </a:lnTo>
                    <a:lnTo>
                      <a:pt x="771" y="1093"/>
                    </a:lnTo>
                    <a:lnTo>
                      <a:pt x="742" y="1100"/>
                    </a:lnTo>
                    <a:lnTo>
                      <a:pt x="713" y="1107"/>
                    </a:lnTo>
                    <a:lnTo>
                      <a:pt x="683" y="1112"/>
                    </a:lnTo>
                    <a:lnTo>
                      <a:pt x="651" y="1116"/>
                    </a:lnTo>
                    <a:lnTo>
                      <a:pt x="619" y="1119"/>
                    </a:lnTo>
                    <a:lnTo>
                      <a:pt x="587" y="1122"/>
                    </a:lnTo>
                    <a:lnTo>
                      <a:pt x="554" y="1122"/>
                    </a:lnTo>
                    <a:lnTo>
                      <a:pt x="524" y="1122"/>
                    </a:lnTo>
                    <a:lnTo>
                      <a:pt x="492" y="1119"/>
                    </a:lnTo>
                    <a:lnTo>
                      <a:pt x="462" y="1116"/>
                    </a:lnTo>
                    <a:lnTo>
                      <a:pt x="433" y="1112"/>
                    </a:lnTo>
                    <a:lnTo>
                      <a:pt x="404" y="1107"/>
                    </a:lnTo>
                    <a:lnTo>
                      <a:pt x="376" y="1099"/>
                    </a:lnTo>
                    <a:lnTo>
                      <a:pt x="349" y="1092"/>
                    </a:lnTo>
                    <a:lnTo>
                      <a:pt x="323" y="1082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8" name="Freeform 35"/>
              <p:cNvSpPr>
                <a:spLocks noEditPoints="1"/>
              </p:cNvSpPr>
              <p:nvPr userDrawn="1"/>
            </p:nvSpPr>
            <p:spPr bwMode="auto">
              <a:xfrm>
                <a:off x="7200359" y="974712"/>
                <a:ext cx="71437" cy="79269"/>
              </a:xfrm>
              <a:custGeom>
                <a:avLst/>
                <a:gdLst>
                  <a:gd name="T0" fmla="*/ 2147483647 w 1001"/>
                  <a:gd name="T1" fmla="*/ 2147483647 h 1104"/>
                  <a:gd name="T2" fmla="*/ 2147483647 w 1001"/>
                  <a:gd name="T3" fmla="*/ 2147483647 h 1104"/>
                  <a:gd name="T4" fmla="*/ 2147483647 w 1001"/>
                  <a:gd name="T5" fmla="*/ 2147483647 h 1104"/>
                  <a:gd name="T6" fmla="*/ 2147483647 w 1001"/>
                  <a:gd name="T7" fmla="*/ 2147483647 h 1104"/>
                  <a:gd name="T8" fmla="*/ 2147483647 w 1001"/>
                  <a:gd name="T9" fmla="*/ 2147483647 h 1104"/>
                  <a:gd name="T10" fmla="*/ 2075042528 w 1001"/>
                  <a:gd name="T11" fmla="*/ 2147483647 h 1104"/>
                  <a:gd name="T12" fmla="*/ 1867505697 w 1001"/>
                  <a:gd name="T13" fmla="*/ 2147483647 h 1104"/>
                  <a:gd name="T14" fmla="*/ 1400808775 w 1001"/>
                  <a:gd name="T15" fmla="*/ 2147483647 h 1104"/>
                  <a:gd name="T16" fmla="*/ 933750315 w 1001"/>
                  <a:gd name="T17" fmla="*/ 2147483647 h 1104"/>
                  <a:gd name="T18" fmla="*/ 596452634 w 1001"/>
                  <a:gd name="T19" fmla="*/ 2147483647 h 1104"/>
                  <a:gd name="T20" fmla="*/ 0 w 1001"/>
                  <a:gd name="T21" fmla="*/ 2147483647 h 1104"/>
                  <a:gd name="T22" fmla="*/ 2147483647 w 1001"/>
                  <a:gd name="T23" fmla="*/ 0 h 1104"/>
                  <a:gd name="T24" fmla="*/ 2147483647 w 1001"/>
                  <a:gd name="T25" fmla="*/ 0 h 1104"/>
                  <a:gd name="T26" fmla="*/ 2147483647 w 1001"/>
                  <a:gd name="T27" fmla="*/ 2147483647 h 1104"/>
                  <a:gd name="T28" fmla="*/ 2147483647 w 1001"/>
                  <a:gd name="T29" fmla="*/ 2147483647 h 1104"/>
                  <a:gd name="T30" fmla="*/ 2147483647 w 1001"/>
                  <a:gd name="T31" fmla="*/ 2147483647 h 1104"/>
                  <a:gd name="T32" fmla="*/ 2147483647 w 1001"/>
                  <a:gd name="T33" fmla="*/ 2147483647 h 1104"/>
                  <a:gd name="T34" fmla="*/ 2147483647 w 1001"/>
                  <a:gd name="T35" fmla="*/ 2147483647 h 1104"/>
                  <a:gd name="T36" fmla="*/ 2147483647 w 1001"/>
                  <a:gd name="T37" fmla="*/ 2147483647 h 1104"/>
                  <a:gd name="T38" fmla="*/ 2147483647 w 1001"/>
                  <a:gd name="T39" fmla="*/ 2147483647 h 1104"/>
                  <a:gd name="T40" fmla="*/ 2147483647 w 1001"/>
                  <a:gd name="T41" fmla="*/ 2147483647 h 1104"/>
                  <a:gd name="T42" fmla="*/ 2147483647 w 1001"/>
                  <a:gd name="T43" fmla="*/ 2147483647 h 1104"/>
                  <a:gd name="T44" fmla="*/ 2147483647 w 1001"/>
                  <a:gd name="T45" fmla="*/ 2147483647 h 1104"/>
                  <a:gd name="T46" fmla="*/ 2147483647 w 1001"/>
                  <a:gd name="T47" fmla="*/ 2147483647 h 1104"/>
                  <a:gd name="T48" fmla="*/ 2147483647 w 1001"/>
                  <a:gd name="T49" fmla="*/ 2147483647 h 1104"/>
                  <a:gd name="T50" fmla="*/ 2147483647 w 1001"/>
                  <a:gd name="T51" fmla="*/ 2147483647 h 1104"/>
                  <a:gd name="T52" fmla="*/ 2147483647 w 1001"/>
                  <a:gd name="T53" fmla="*/ 2147483647 h 1104"/>
                  <a:gd name="T54" fmla="*/ 2147483647 w 1001"/>
                  <a:gd name="T55" fmla="*/ 2147483647 h 1104"/>
                  <a:gd name="T56" fmla="*/ 2147483647 w 1001"/>
                  <a:gd name="T57" fmla="*/ 2147483647 h 1104"/>
                  <a:gd name="T58" fmla="*/ 2147483647 w 1001"/>
                  <a:gd name="T59" fmla="*/ 2147483647 h 1104"/>
                  <a:gd name="T60" fmla="*/ 2147483647 w 1001"/>
                  <a:gd name="T61" fmla="*/ 2147483647 h 1104"/>
                  <a:gd name="T62" fmla="*/ 2147483647 w 1001"/>
                  <a:gd name="T63" fmla="*/ 2147483647 h 1104"/>
                  <a:gd name="T64" fmla="*/ 2147483647 w 1001"/>
                  <a:gd name="T65" fmla="*/ 2147483647 h 1104"/>
                  <a:gd name="T66" fmla="*/ 2147483647 w 1001"/>
                  <a:gd name="T67" fmla="*/ 2147483647 h 1104"/>
                  <a:gd name="T68" fmla="*/ 2147483647 w 1001"/>
                  <a:gd name="T69" fmla="*/ 2147483647 h 1104"/>
                  <a:gd name="T70" fmla="*/ 2147483647 w 1001"/>
                  <a:gd name="T71" fmla="*/ 2147483647 h 1104"/>
                  <a:gd name="T72" fmla="*/ 2147483647 w 1001"/>
                  <a:gd name="T73" fmla="*/ 2147483647 h 1104"/>
                  <a:gd name="T74" fmla="*/ 2147483647 w 1001"/>
                  <a:gd name="T75" fmla="*/ 2147483647 h 1104"/>
                  <a:gd name="T76" fmla="*/ 2147483647 w 1001"/>
                  <a:gd name="T77" fmla="*/ 2147483647 h 1104"/>
                  <a:gd name="T78" fmla="*/ 2147483647 w 1001"/>
                  <a:gd name="T79" fmla="*/ 2147483647 h 1104"/>
                  <a:gd name="T80" fmla="*/ 2147483647 w 1001"/>
                  <a:gd name="T81" fmla="*/ 2147483647 h 1104"/>
                  <a:gd name="T82" fmla="*/ 2147483647 w 1001"/>
                  <a:gd name="T83" fmla="*/ 2147483647 h 1104"/>
                  <a:gd name="T84" fmla="*/ 2147483647 w 1001"/>
                  <a:gd name="T85" fmla="*/ 2147483647 h 1104"/>
                  <a:gd name="T86" fmla="*/ 2147483647 w 1001"/>
                  <a:gd name="T87" fmla="*/ 2147483647 h 1104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1001" h="1104">
                    <a:moveTo>
                      <a:pt x="229" y="777"/>
                    </a:moveTo>
                    <a:lnTo>
                      <a:pt x="184" y="901"/>
                    </a:lnTo>
                    <a:lnTo>
                      <a:pt x="147" y="998"/>
                    </a:lnTo>
                    <a:lnTo>
                      <a:pt x="114" y="1104"/>
                    </a:lnTo>
                    <a:lnTo>
                      <a:pt x="88" y="1101"/>
                    </a:lnTo>
                    <a:lnTo>
                      <a:pt x="80" y="1100"/>
                    </a:lnTo>
                    <a:lnTo>
                      <a:pt x="72" y="1100"/>
                    </a:lnTo>
                    <a:lnTo>
                      <a:pt x="54" y="1098"/>
                    </a:lnTo>
                    <a:lnTo>
                      <a:pt x="36" y="1098"/>
                    </a:lnTo>
                    <a:lnTo>
                      <a:pt x="23" y="1100"/>
                    </a:lnTo>
                    <a:lnTo>
                      <a:pt x="0" y="1104"/>
                    </a:lnTo>
                    <a:lnTo>
                      <a:pt x="491" y="0"/>
                    </a:lnTo>
                    <a:lnTo>
                      <a:pt x="528" y="0"/>
                    </a:lnTo>
                    <a:lnTo>
                      <a:pt x="1001" y="1104"/>
                    </a:lnTo>
                    <a:lnTo>
                      <a:pt x="968" y="1101"/>
                    </a:lnTo>
                    <a:lnTo>
                      <a:pt x="957" y="1101"/>
                    </a:lnTo>
                    <a:lnTo>
                      <a:pt x="953" y="1100"/>
                    </a:lnTo>
                    <a:lnTo>
                      <a:pt x="944" y="1100"/>
                    </a:lnTo>
                    <a:lnTo>
                      <a:pt x="919" y="1098"/>
                    </a:lnTo>
                    <a:lnTo>
                      <a:pt x="893" y="1098"/>
                    </a:lnTo>
                    <a:lnTo>
                      <a:pt x="871" y="1100"/>
                    </a:lnTo>
                    <a:lnTo>
                      <a:pt x="836" y="1104"/>
                    </a:lnTo>
                    <a:lnTo>
                      <a:pt x="819" y="1057"/>
                    </a:lnTo>
                    <a:lnTo>
                      <a:pt x="804" y="1018"/>
                    </a:lnTo>
                    <a:lnTo>
                      <a:pt x="793" y="985"/>
                    </a:lnTo>
                    <a:lnTo>
                      <a:pt x="782" y="958"/>
                    </a:lnTo>
                    <a:lnTo>
                      <a:pt x="777" y="941"/>
                    </a:lnTo>
                    <a:lnTo>
                      <a:pt x="769" y="922"/>
                    </a:lnTo>
                    <a:lnTo>
                      <a:pt x="762" y="902"/>
                    </a:lnTo>
                    <a:lnTo>
                      <a:pt x="753" y="879"/>
                    </a:lnTo>
                    <a:lnTo>
                      <a:pt x="743" y="854"/>
                    </a:lnTo>
                    <a:lnTo>
                      <a:pt x="733" y="830"/>
                    </a:lnTo>
                    <a:lnTo>
                      <a:pt x="724" y="805"/>
                    </a:lnTo>
                    <a:lnTo>
                      <a:pt x="713" y="780"/>
                    </a:lnTo>
                    <a:lnTo>
                      <a:pt x="703" y="754"/>
                    </a:lnTo>
                    <a:lnTo>
                      <a:pt x="692" y="729"/>
                    </a:lnTo>
                    <a:lnTo>
                      <a:pt x="682" y="703"/>
                    </a:lnTo>
                    <a:lnTo>
                      <a:pt x="670" y="677"/>
                    </a:lnTo>
                    <a:lnTo>
                      <a:pt x="269" y="677"/>
                    </a:lnTo>
                    <a:lnTo>
                      <a:pt x="229" y="777"/>
                    </a:lnTo>
                    <a:close/>
                    <a:moveTo>
                      <a:pt x="646" y="610"/>
                    </a:moveTo>
                    <a:lnTo>
                      <a:pt x="472" y="208"/>
                    </a:lnTo>
                    <a:lnTo>
                      <a:pt x="299" y="610"/>
                    </a:lnTo>
                    <a:lnTo>
                      <a:pt x="646" y="61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9" name="Freeform 36"/>
              <p:cNvSpPr>
                <a:spLocks noEditPoints="1"/>
              </p:cNvSpPr>
              <p:nvPr userDrawn="1"/>
            </p:nvSpPr>
            <p:spPr bwMode="auto">
              <a:xfrm>
                <a:off x="7144797" y="974712"/>
                <a:ext cx="49212" cy="79269"/>
              </a:xfrm>
              <a:custGeom>
                <a:avLst/>
                <a:gdLst>
                  <a:gd name="T0" fmla="*/ 2147483647 w 689"/>
                  <a:gd name="T1" fmla="*/ 2147483647 h 1080"/>
                  <a:gd name="T2" fmla="*/ 2147483647 w 689"/>
                  <a:gd name="T3" fmla="*/ 2147483647 h 1080"/>
                  <a:gd name="T4" fmla="*/ 2147483647 w 689"/>
                  <a:gd name="T5" fmla="*/ 2147483647 h 1080"/>
                  <a:gd name="T6" fmla="*/ 2147483647 w 689"/>
                  <a:gd name="T7" fmla="*/ 2147483647 h 1080"/>
                  <a:gd name="T8" fmla="*/ 963058484 w 689"/>
                  <a:gd name="T9" fmla="*/ 2147483647 h 1080"/>
                  <a:gd name="T10" fmla="*/ 2147483647 w 689"/>
                  <a:gd name="T11" fmla="*/ 0 h 1080"/>
                  <a:gd name="T12" fmla="*/ 2147483647 w 689"/>
                  <a:gd name="T13" fmla="*/ 86986351 h 1080"/>
                  <a:gd name="T14" fmla="*/ 2147483647 w 689"/>
                  <a:gd name="T15" fmla="*/ 377213794 h 1080"/>
                  <a:gd name="T16" fmla="*/ 2147483647 w 689"/>
                  <a:gd name="T17" fmla="*/ 899541309 h 1080"/>
                  <a:gd name="T18" fmla="*/ 2147483647 w 689"/>
                  <a:gd name="T19" fmla="*/ 1625104485 h 1080"/>
                  <a:gd name="T20" fmla="*/ 2147483647 w 689"/>
                  <a:gd name="T21" fmla="*/ 2147483647 h 1080"/>
                  <a:gd name="T22" fmla="*/ 2147483647 w 689"/>
                  <a:gd name="T23" fmla="*/ 2147483647 h 1080"/>
                  <a:gd name="T24" fmla="*/ 2147483647 w 689"/>
                  <a:gd name="T25" fmla="*/ 2147483647 h 1080"/>
                  <a:gd name="T26" fmla="*/ 2147483647 w 689"/>
                  <a:gd name="T27" fmla="*/ 2147483647 h 1080"/>
                  <a:gd name="T28" fmla="*/ 2147483647 w 689"/>
                  <a:gd name="T29" fmla="*/ 2147483647 h 1080"/>
                  <a:gd name="T30" fmla="*/ 2147483647 w 689"/>
                  <a:gd name="T31" fmla="*/ 2147483647 h 1080"/>
                  <a:gd name="T32" fmla="*/ 2147483647 w 689"/>
                  <a:gd name="T33" fmla="*/ 2147483647 h 1080"/>
                  <a:gd name="T34" fmla="*/ 2147483647 w 689"/>
                  <a:gd name="T35" fmla="*/ 2147483647 h 1080"/>
                  <a:gd name="T36" fmla="*/ 2147483647 w 689"/>
                  <a:gd name="T37" fmla="*/ 2147483647 h 1080"/>
                  <a:gd name="T38" fmla="*/ 2147483647 w 689"/>
                  <a:gd name="T39" fmla="*/ 2147483647 h 1080"/>
                  <a:gd name="T40" fmla="*/ 2147483647 w 689"/>
                  <a:gd name="T41" fmla="*/ 2147483647 h 1080"/>
                  <a:gd name="T42" fmla="*/ 2147483647 w 689"/>
                  <a:gd name="T43" fmla="*/ 2147483647 h 1080"/>
                  <a:gd name="T44" fmla="*/ 2147483647 w 689"/>
                  <a:gd name="T45" fmla="*/ 2147483647 h 1080"/>
                  <a:gd name="T46" fmla="*/ 2147483647 w 689"/>
                  <a:gd name="T47" fmla="*/ 2147483647 h 1080"/>
                  <a:gd name="T48" fmla="*/ 2147483647 w 689"/>
                  <a:gd name="T49" fmla="*/ 2147483647 h 1080"/>
                  <a:gd name="T50" fmla="*/ 2147483647 w 689"/>
                  <a:gd name="T51" fmla="*/ 2147483647 h 1080"/>
                  <a:gd name="T52" fmla="*/ 2147483647 w 689"/>
                  <a:gd name="T53" fmla="*/ 2147483647 h 1080"/>
                  <a:gd name="T54" fmla="*/ 2147483647 w 689"/>
                  <a:gd name="T55" fmla="*/ 2147483647 h 1080"/>
                  <a:gd name="T56" fmla="*/ 2147483647 w 689"/>
                  <a:gd name="T57" fmla="*/ 2147483647 h 1080"/>
                  <a:gd name="T58" fmla="*/ 2147483647 w 689"/>
                  <a:gd name="T59" fmla="*/ 2147483647 h 1080"/>
                  <a:gd name="T60" fmla="*/ 2147483647 w 689"/>
                  <a:gd name="T61" fmla="*/ 2147483647 h 1080"/>
                  <a:gd name="T62" fmla="*/ 2147483647 w 689"/>
                  <a:gd name="T63" fmla="*/ 2147483647 h 1080"/>
                  <a:gd name="T64" fmla="*/ 2147483647 w 689"/>
                  <a:gd name="T65" fmla="*/ 2147483647 h 1080"/>
                  <a:gd name="T66" fmla="*/ 2147483647 w 689"/>
                  <a:gd name="T67" fmla="*/ 2147483647 h 1080"/>
                  <a:gd name="T68" fmla="*/ 2147483647 w 689"/>
                  <a:gd name="T69" fmla="*/ 2147483647 h 1080"/>
                  <a:gd name="T70" fmla="*/ 2147483647 w 689"/>
                  <a:gd name="T71" fmla="*/ 2147483647 h 1080"/>
                  <a:gd name="T72" fmla="*/ 2147483647 w 689"/>
                  <a:gd name="T73" fmla="*/ 2147483647 h 1080"/>
                  <a:gd name="T74" fmla="*/ 2147483647 w 689"/>
                  <a:gd name="T75" fmla="*/ 2147483647 h 1080"/>
                  <a:gd name="T76" fmla="*/ 2147483647 w 689"/>
                  <a:gd name="T77" fmla="*/ 2147483647 h 1080"/>
                  <a:gd name="T78" fmla="*/ 2147483647 w 689"/>
                  <a:gd name="T79" fmla="*/ 2147483647 h 1080"/>
                  <a:gd name="T80" fmla="*/ 2147483647 w 689"/>
                  <a:gd name="T81" fmla="*/ 2147483647 h 1080"/>
                  <a:gd name="T82" fmla="*/ 2147483647 w 689"/>
                  <a:gd name="T83" fmla="*/ 2147483647 h 1080"/>
                  <a:gd name="T84" fmla="*/ 2147483647 w 689"/>
                  <a:gd name="T85" fmla="*/ 2031575880 h 1080"/>
                  <a:gd name="T86" fmla="*/ 2147483647 w 689"/>
                  <a:gd name="T87" fmla="*/ 1857204557 h 1080"/>
                  <a:gd name="T88" fmla="*/ 2147483647 w 689"/>
                  <a:gd name="T89" fmla="*/ 1799475881 h 1080"/>
                  <a:gd name="T90" fmla="*/ 2147483647 w 689"/>
                  <a:gd name="T91" fmla="*/ 1741348510 h 1080"/>
                  <a:gd name="T92" fmla="*/ 2147483647 w 689"/>
                  <a:gd name="T93" fmla="*/ 1741348510 h 1080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0" t="0" r="r" b="b"/>
                <a:pathLst>
                  <a:path w="689" h="1080">
                    <a:moveTo>
                      <a:pt x="246" y="588"/>
                    </a:moveTo>
                    <a:lnTo>
                      <a:pt x="241" y="588"/>
                    </a:lnTo>
                    <a:lnTo>
                      <a:pt x="233" y="587"/>
                    </a:lnTo>
                    <a:lnTo>
                      <a:pt x="226" y="587"/>
                    </a:lnTo>
                    <a:lnTo>
                      <a:pt x="219" y="586"/>
                    </a:lnTo>
                    <a:lnTo>
                      <a:pt x="194" y="586"/>
                    </a:lnTo>
                    <a:lnTo>
                      <a:pt x="188" y="584"/>
                    </a:lnTo>
                    <a:lnTo>
                      <a:pt x="183" y="584"/>
                    </a:lnTo>
                    <a:lnTo>
                      <a:pt x="139" y="584"/>
                    </a:lnTo>
                    <a:lnTo>
                      <a:pt x="139" y="1080"/>
                    </a:lnTo>
                    <a:lnTo>
                      <a:pt x="110" y="1077"/>
                    </a:lnTo>
                    <a:lnTo>
                      <a:pt x="99" y="1076"/>
                    </a:lnTo>
                    <a:lnTo>
                      <a:pt x="91" y="1076"/>
                    </a:lnTo>
                    <a:lnTo>
                      <a:pt x="69" y="1074"/>
                    </a:lnTo>
                    <a:lnTo>
                      <a:pt x="37" y="1076"/>
                    </a:lnTo>
                    <a:lnTo>
                      <a:pt x="0" y="1080"/>
                    </a:lnTo>
                    <a:lnTo>
                      <a:pt x="0" y="0"/>
                    </a:lnTo>
                    <a:lnTo>
                      <a:pt x="283" y="0"/>
                    </a:lnTo>
                    <a:lnTo>
                      <a:pt x="320" y="0"/>
                    </a:lnTo>
                    <a:lnTo>
                      <a:pt x="355" y="1"/>
                    </a:lnTo>
                    <a:lnTo>
                      <a:pt x="388" y="3"/>
                    </a:lnTo>
                    <a:lnTo>
                      <a:pt x="418" y="5"/>
                    </a:lnTo>
                    <a:lnTo>
                      <a:pt x="447" y="10"/>
                    </a:lnTo>
                    <a:lnTo>
                      <a:pt x="475" y="13"/>
                    </a:lnTo>
                    <a:lnTo>
                      <a:pt x="499" y="18"/>
                    </a:lnTo>
                    <a:lnTo>
                      <a:pt x="522" y="24"/>
                    </a:lnTo>
                    <a:lnTo>
                      <a:pt x="544" y="31"/>
                    </a:lnTo>
                    <a:lnTo>
                      <a:pt x="564" y="38"/>
                    </a:lnTo>
                    <a:lnTo>
                      <a:pt x="582" y="47"/>
                    </a:lnTo>
                    <a:lnTo>
                      <a:pt x="599" y="56"/>
                    </a:lnTo>
                    <a:lnTo>
                      <a:pt x="613" y="67"/>
                    </a:lnTo>
                    <a:lnTo>
                      <a:pt x="627" y="79"/>
                    </a:lnTo>
                    <a:lnTo>
                      <a:pt x="640" y="91"/>
                    </a:lnTo>
                    <a:lnTo>
                      <a:pt x="650" y="104"/>
                    </a:lnTo>
                    <a:lnTo>
                      <a:pt x="659" y="120"/>
                    </a:lnTo>
                    <a:lnTo>
                      <a:pt x="667" y="136"/>
                    </a:lnTo>
                    <a:lnTo>
                      <a:pt x="674" y="153"/>
                    </a:lnTo>
                    <a:lnTo>
                      <a:pt x="679" y="172"/>
                    </a:lnTo>
                    <a:lnTo>
                      <a:pt x="683" y="192"/>
                    </a:lnTo>
                    <a:lnTo>
                      <a:pt x="687" y="212"/>
                    </a:lnTo>
                    <a:lnTo>
                      <a:pt x="689" y="235"/>
                    </a:lnTo>
                    <a:lnTo>
                      <a:pt x="689" y="258"/>
                    </a:lnTo>
                    <a:lnTo>
                      <a:pt x="689" y="281"/>
                    </a:lnTo>
                    <a:lnTo>
                      <a:pt x="687" y="304"/>
                    </a:lnTo>
                    <a:lnTo>
                      <a:pt x="683" y="325"/>
                    </a:lnTo>
                    <a:lnTo>
                      <a:pt x="679" y="345"/>
                    </a:lnTo>
                    <a:lnTo>
                      <a:pt x="674" y="364"/>
                    </a:lnTo>
                    <a:lnTo>
                      <a:pt x="667" y="382"/>
                    </a:lnTo>
                    <a:lnTo>
                      <a:pt x="660" y="400"/>
                    </a:lnTo>
                    <a:lnTo>
                      <a:pt x="652" y="416"/>
                    </a:lnTo>
                    <a:lnTo>
                      <a:pt x="642" y="431"/>
                    </a:lnTo>
                    <a:lnTo>
                      <a:pt x="630" y="446"/>
                    </a:lnTo>
                    <a:lnTo>
                      <a:pt x="619" y="460"/>
                    </a:lnTo>
                    <a:lnTo>
                      <a:pt x="605" y="473"/>
                    </a:lnTo>
                    <a:lnTo>
                      <a:pt x="591" y="485"/>
                    </a:lnTo>
                    <a:lnTo>
                      <a:pt x="575" y="497"/>
                    </a:lnTo>
                    <a:lnTo>
                      <a:pt x="559" y="507"/>
                    </a:lnTo>
                    <a:lnTo>
                      <a:pt x="541" y="518"/>
                    </a:lnTo>
                    <a:lnTo>
                      <a:pt x="522" y="528"/>
                    </a:lnTo>
                    <a:lnTo>
                      <a:pt x="501" y="537"/>
                    </a:lnTo>
                    <a:lnTo>
                      <a:pt x="480" y="546"/>
                    </a:lnTo>
                    <a:lnTo>
                      <a:pt x="457" y="553"/>
                    </a:lnTo>
                    <a:lnTo>
                      <a:pt x="432" y="560"/>
                    </a:lnTo>
                    <a:lnTo>
                      <a:pt x="407" y="568"/>
                    </a:lnTo>
                    <a:lnTo>
                      <a:pt x="379" y="574"/>
                    </a:lnTo>
                    <a:lnTo>
                      <a:pt x="351" y="580"/>
                    </a:lnTo>
                    <a:lnTo>
                      <a:pt x="343" y="582"/>
                    </a:lnTo>
                    <a:lnTo>
                      <a:pt x="334" y="584"/>
                    </a:lnTo>
                    <a:lnTo>
                      <a:pt x="323" y="585"/>
                    </a:lnTo>
                    <a:lnTo>
                      <a:pt x="310" y="586"/>
                    </a:lnTo>
                    <a:lnTo>
                      <a:pt x="299" y="587"/>
                    </a:lnTo>
                    <a:lnTo>
                      <a:pt x="286" y="588"/>
                    </a:lnTo>
                    <a:lnTo>
                      <a:pt x="273" y="588"/>
                    </a:lnTo>
                    <a:lnTo>
                      <a:pt x="260" y="588"/>
                    </a:lnTo>
                    <a:lnTo>
                      <a:pt x="246" y="588"/>
                    </a:lnTo>
                    <a:close/>
                    <a:moveTo>
                      <a:pt x="211" y="525"/>
                    </a:moveTo>
                    <a:lnTo>
                      <a:pt x="216" y="525"/>
                    </a:lnTo>
                    <a:lnTo>
                      <a:pt x="224" y="524"/>
                    </a:lnTo>
                    <a:lnTo>
                      <a:pt x="233" y="523"/>
                    </a:lnTo>
                    <a:lnTo>
                      <a:pt x="246" y="522"/>
                    </a:lnTo>
                    <a:lnTo>
                      <a:pt x="260" y="522"/>
                    </a:lnTo>
                    <a:lnTo>
                      <a:pt x="272" y="522"/>
                    </a:lnTo>
                    <a:lnTo>
                      <a:pt x="283" y="521"/>
                    </a:lnTo>
                    <a:lnTo>
                      <a:pt x="293" y="521"/>
                    </a:lnTo>
                    <a:lnTo>
                      <a:pt x="313" y="519"/>
                    </a:lnTo>
                    <a:lnTo>
                      <a:pt x="332" y="516"/>
                    </a:lnTo>
                    <a:lnTo>
                      <a:pt x="350" y="513"/>
                    </a:lnTo>
                    <a:lnTo>
                      <a:pt x="367" y="507"/>
                    </a:lnTo>
                    <a:lnTo>
                      <a:pt x="384" y="502"/>
                    </a:lnTo>
                    <a:lnTo>
                      <a:pt x="399" y="496"/>
                    </a:lnTo>
                    <a:lnTo>
                      <a:pt x="414" y="488"/>
                    </a:lnTo>
                    <a:lnTo>
                      <a:pt x="429" y="480"/>
                    </a:lnTo>
                    <a:lnTo>
                      <a:pt x="442" y="471"/>
                    </a:lnTo>
                    <a:lnTo>
                      <a:pt x="455" y="462"/>
                    </a:lnTo>
                    <a:lnTo>
                      <a:pt x="466" y="452"/>
                    </a:lnTo>
                    <a:lnTo>
                      <a:pt x="478" y="442"/>
                    </a:lnTo>
                    <a:lnTo>
                      <a:pt x="488" y="430"/>
                    </a:lnTo>
                    <a:lnTo>
                      <a:pt x="498" y="418"/>
                    </a:lnTo>
                    <a:lnTo>
                      <a:pt x="506" y="406"/>
                    </a:lnTo>
                    <a:lnTo>
                      <a:pt x="515" y="392"/>
                    </a:lnTo>
                    <a:lnTo>
                      <a:pt x="521" y="378"/>
                    </a:lnTo>
                    <a:lnTo>
                      <a:pt x="528" y="363"/>
                    </a:lnTo>
                    <a:lnTo>
                      <a:pt x="533" y="348"/>
                    </a:lnTo>
                    <a:lnTo>
                      <a:pt x="536" y="333"/>
                    </a:lnTo>
                    <a:lnTo>
                      <a:pt x="539" y="317"/>
                    </a:lnTo>
                    <a:lnTo>
                      <a:pt x="542" y="300"/>
                    </a:lnTo>
                    <a:lnTo>
                      <a:pt x="544" y="283"/>
                    </a:lnTo>
                    <a:lnTo>
                      <a:pt x="544" y="266"/>
                    </a:lnTo>
                    <a:lnTo>
                      <a:pt x="544" y="254"/>
                    </a:lnTo>
                    <a:lnTo>
                      <a:pt x="542" y="240"/>
                    </a:lnTo>
                    <a:lnTo>
                      <a:pt x="541" y="227"/>
                    </a:lnTo>
                    <a:lnTo>
                      <a:pt x="539" y="216"/>
                    </a:lnTo>
                    <a:lnTo>
                      <a:pt x="537" y="203"/>
                    </a:lnTo>
                    <a:lnTo>
                      <a:pt x="534" y="191"/>
                    </a:lnTo>
                    <a:lnTo>
                      <a:pt x="530" y="179"/>
                    </a:lnTo>
                    <a:lnTo>
                      <a:pt x="525" y="168"/>
                    </a:lnTo>
                    <a:lnTo>
                      <a:pt x="520" y="157"/>
                    </a:lnTo>
                    <a:lnTo>
                      <a:pt x="514" y="147"/>
                    </a:lnTo>
                    <a:lnTo>
                      <a:pt x="507" y="137"/>
                    </a:lnTo>
                    <a:lnTo>
                      <a:pt x="501" y="127"/>
                    </a:lnTo>
                    <a:lnTo>
                      <a:pt x="493" y="119"/>
                    </a:lnTo>
                    <a:lnTo>
                      <a:pt x="485" y="110"/>
                    </a:lnTo>
                    <a:lnTo>
                      <a:pt x="476" y="103"/>
                    </a:lnTo>
                    <a:lnTo>
                      <a:pt x="466" y="96"/>
                    </a:lnTo>
                    <a:lnTo>
                      <a:pt x="456" y="89"/>
                    </a:lnTo>
                    <a:lnTo>
                      <a:pt x="445" y="84"/>
                    </a:lnTo>
                    <a:lnTo>
                      <a:pt x="433" y="79"/>
                    </a:lnTo>
                    <a:lnTo>
                      <a:pt x="422" y="74"/>
                    </a:lnTo>
                    <a:lnTo>
                      <a:pt x="409" y="70"/>
                    </a:lnTo>
                    <a:lnTo>
                      <a:pt x="395" y="67"/>
                    </a:lnTo>
                    <a:lnTo>
                      <a:pt x="380" y="65"/>
                    </a:lnTo>
                    <a:lnTo>
                      <a:pt x="366" y="64"/>
                    </a:lnTo>
                    <a:lnTo>
                      <a:pt x="360" y="63"/>
                    </a:lnTo>
                    <a:lnTo>
                      <a:pt x="351" y="63"/>
                    </a:lnTo>
                    <a:lnTo>
                      <a:pt x="337" y="62"/>
                    </a:lnTo>
                    <a:lnTo>
                      <a:pt x="319" y="61"/>
                    </a:lnTo>
                    <a:lnTo>
                      <a:pt x="300" y="61"/>
                    </a:lnTo>
                    <a:lnTo>
                      <a:pt x="281" y="60"/>
                    </a:lnTo>
                    <a:lnTo>
                      <a:pt x="262" y="60"/>
                    </a:lnTo>
                    <a:lnTo>
                      <a:pt x="244" y="60"/>
                    </a:lnTo>
                    <a:lnTo>
                      <a:pt x="139" y="60"/>
                    </a:lnTo>
                    <a:lnTo>
                      <a:pt x="139" y="521"/>
                    </a:lnTo>
                    <a:lnTo>
                      <a:pt x="211" y="525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70" name="Freeform 37"/>
              <p:cNvSpPr>
                <a:spLocks/>
              </p:cNvSpPr>
              <p:nvPr userDrawn="1"/>
            </p:nvSpPr>
            <p:spPr bwMode="auto">
              <a:xfrm>
                <a:off x="7074948" y="974712"/>
                <a:ext cx="57149" cy="79269"/>
              </a:xfrm>
              <a:custGeom>
                <a:avLst/>
                <a:gdLst>
                  <a:gd name="T0" fmla="*/ 2147483647 w 794"/>
                  <a:gd name="T1" fmla="*/ 2147483647 h 1081"/>
                  <a:gd name="T2" fmla="*/ 2147483647 w 794"/>
                  <a:gd name="T3" fmla="*/ 2147483647 h 1081"/>
                  <a:gd name="T4" fmla="*/ 2147483647 w 794"/>
                  <a:gd name="T5" fmla="*/ 2147483647 h 1081"/>
                  <a:gd name="T6" fmla="*/ 2147483647 w 794"/>
                  <a:gd name="T7" fmla="*/ 2147483647 h 1081"/>
                  <a:gd name="T8" fmla="*/ 2147483647 w 794"/>
                  <a:gd name="T9" fmla="*/ 2147483647 h 1081"/>
                  <a:gd name="T10" fmla="*/ 1851701232 w 794"/>
                  <a:gd name="T11" fmla="*/ 2147483647 h 1081"/>
                  <a:gd name="T12" fmla="*/ 992967258 w 794"/>
                  <a:gd name="T13" fmla="*/ 2147483647 h 1081"/>
                  <a:gd name="T14" fmla="*/ 0 w 794"/>
                  <a:gd name="T15" fmla="*/ 2147483647 h 1081"/>
                  <a:gd name="T16" fmla="*/ 0 w 794"/>
                  <a:gd name="T17" fmla="*/ 28784106 h 1081"/>
                  <a:gd name="T18" fmla="*/ 1046663710 w 794"/>
                  <a:gd name="T19" fmla="*/ 86744851 h 1081"/>
                  <a:gd name="T20" fmla="*/ 1851701232 w 794"/>
                  <a:gd name="T21" fmla="*/ 115528958 h 1081"/>
                  <a:gd name="T22" fmla="*/ 2147483647 w 794"/>
                  <a:gd name="T23" fmla="*/ 86744851 h 1081"/>
                  <a:gd name="T24" fmla="*/ 2147483647 w 794"/>
                  <a:gd name="T25" fmla="*/ 28784106 h 1081"/>
                  <a:gd name="T26" fmla="*/ 2147483647 w 794"/>
                  <a:gd name="T27" fmla="*/ 2147483647 h 1081"/>
                  <a:gd name="T28" fmla="*/ 2147483647 w 794"/>
                  <a:gd name="T29" fmla="*/ 2147483647 h 1081"/>
                  <a:gd name="T30" fmla="*/ 2147483647 w 794"/>
                  <a:gd name="T31" fmla="*/ 2147483647 h 1081"/>
                  <a:gd name="T32" fmla="*/ 2147483647 w 794"/>
                  <a:gd name="T33" fmla="*/ 2147483647 h 1081"/>
                  <a:gd name="T34" fmla="*/ 2147483647 w 794"/>
                  <a:gd name="T35" fmla="*/ 2147483647 h 1081"/>
                  <a:gd name="T36" fmla="*/ 2147483647 w 794"/>
                  <a:gd name="T37" fmla="*/ 2147483647 h 1081"/>
                  <a:gd name="T38" fmla="*/ 2147483647 w 794"/>
                  <a:gd name="T39" fmla="*/ 2147483647 h 1081"/>
                  <a:gd name="T40" fmla="*/ 2147483647 w 794"/>
                  <a:gd name="T41" fmla="*/ 2147483647 h 1081"/>
                  <a:gd name="T42" fmla="*/ 2147483647 w 794"/>
                  <a:gd name="T43" fmla="*/ 2147483647 h 1081"/>
                  <a:gd name="T44" fmla="*/ 2147483647 w 794"/>
                  <a:gd name="T45" fmla="*/ 2147483647 h 1081"/>
                  <a:gd name="T46" fmla="*/ 2147483647 w 794"/>
                  <a:gd name="T47" fmla="*/ 2147483647 h 1081"/>
                  <a:gd name="T48" fmla="*/ 2147483647 w 794"/>
                  <a:gd name="T49" fmla="*/ 2147483647 h 1081"/>
                  <a:gd name="T50" fmla="*/ 2147483647 w 794"/>
                  <a:gd name="T51" fmla="*/ 2147483647 h 1081"/>
                  <a:gd name="T52" fmla="*/ 2147483647 w 794"/>
                  <a:gd name="T53" fmla="*/ 2147483647 h 1081"/>
                  <a:gd name="T54" fmla="*/ 2147483647 w 794"/>
                  <a:gd name="T55" fmla="*/ 2147483647 h 1081"/>
                  <a:gd name="T56" fmla="*/ 2147483647 w 794"/>
                  <a:gd name="T57" fmla="*/ 28784106 h 1081"/>
                  <a:gd name="T58" fmla="*/ 2147483647 w 794"/>
                  <a:gd name="T59" fmla="*/ 86744851 h 1081"/>
                  <a:gd name="T60" fmla="*/ 2147483647 w 794"/>
                  <a:gd name="T61" fmla="*/ 115528958 h 1081"/>
                  <a:gd name="T62" fmla="*/ 2147483647 w 794"/>
                  <a:gd name="T63" fmla="*/ 86744851 h 1081"/>
                  <a:gd name="T64" fmla="*/ 2147483647 w 794"/>
                  <a:gd name="T65" fmla="*/ 0 h 1081"/>
                  <a:gd name="T66" fmla="*/ 2147483647 w 794"/>
                  <a:gd name="T67" fmla="*/ 2147483647 h 1081"/>
                  <a:gd name="T68" fmla="*/ 2147483647 w 794"/>
                  <a:gd name="T69" fmla="*/ 2147483647 h 1081"/>
                  <a:gd name="T70" fmla="*/ 2147483647 w 794"/>
                  <a:gd name="T71" fmla="*/ 2147483647 h 1081"/>
                  <a:gd name="T72" fmla="*/ 2147483647 w 794"/>
                  <a:gd name="T73" fmla="*/ 2147483647 h 1081"/>
                  <a:gd name="T74" fmla="*/ 2147483647 w 794"/>
                  <a:gd name="T75" fmla="*/ 2147483647 h 1081"/>
                  <a:gd name="T76" fmla="*/ 2147483647 w 794"/>
                  <a:gd name="T77" fmla="*/ 2147483647 h 1081"/>
                  <a:gd name="T78" fmla="*/ 2147483647 w 794"/>
                  <a:gd name="T79" fmla="*/ 2147483647 h 1081"/>
                  <a:gd name="T80" fmla="*/ 2147483647 w 794"/>
                  <a:gd name="T81" fmla="*/ 2147483647 h 1081"/>
                  <a:gd name="T82" fmla="*/ 2147483647 w 794"/>
                  <a:gd name="T83" fmla="*/ 2147483647 h 1081"/>
                  <a:gd name="T84" fmla="*/ 2147483647 w 794"/>
                  <a:gd name="T85" fmla="*/ 2147483647 h 1081"/>
                  <a:gd name="T86" fmla="*/ 2147483647 w 794"/>
                  <a:gd name="T87" fmla="*/ 2147483647 h 1081"/>
                  <a:gd name="T88" fmla="*/ 2147483647 w 794"/>
                  <a:gd name="T89" fmla="*/ 2147483647 h 1081"/>
                  <a:gd name="T90" fmla="*/ 2147483647 w 794"/>
                  <a:gd name="T91" fmla="*/ 2147483647 h 1081"/>
                  <a:gd name="T92" fmla="*/ 2147483647 w 794"/>
                  <a:gd name="T93" fmla="*/ 2147483647 h 1081"/>
                  <a:gd name="T94" fmla="*/ 2147483647 w 794"/>
                  <a:gd name="T95" fmla="*/ 2147483647 h 1081"/>
                  <a:gd name="T96" fmla="*/ 2147483647 w 794"/>
                  <a:gd name="T97" fmla="*/ 2147483647 h 1081"/>
                  <a:gd name="T98" fmla="*/ 2147483647 w 794"/>
                  <a:gd name="T99" fmla="*/ 2147483647 h 1081"/>
                  <a:gd name="T100" fmla="*/ 2147483647 w 794"/>
                  <a:gd name="T101" fmla="*/ 2147483647 h 1081"/>
                  <a:gd name="T102" fmla="*/ 2147483647 w 794"/>
                  <a:gd name="T103" fmla="*/ 2147483647 h 1081"/>
                  <a:gd name="T104" fmla="*/ 2147483647 w 794"/>
                  <a:gd name="T105" fmla="*/ 2147483647 h 1081"/>
                  <a:gd name="T106" fmla="*/ 2147483647 w 794"/>
                  <a:gd name="T107" fmla="*/ 2147483647 h 1081"/>
                  <a:gd name="T108" fmla="*/ 2147483647 w 794"/>
                  <a:gd name="T109" fmla="*/ 2147483647 h 1081"/>
                  <a:gd name="T110" fmla="*/ 2147483647 w 794"/>
                  <a:gd name="T111" fmla="*/ 2147483647 h 1081"/>
                  <a:gd name="T112" fmla="*/ 2147483647 w 794"/>
                  <a:gd name="T113" fmla="*/ 2147483647 h 1081"/>
                  <a:gd name="T114" fmla="*/ 2147483647 w 794"/>
                  <a:gd name="T115" fmla="*/ 2147483647 h 1081"/>
                  <a:gd name="T116" fmla="*/ 2147483647 w 794"/>
                  <a:gd name="T117" fmla="*/ 2147483647 h 1081"/>
                  <a:gd name="T118" fmla="*/ 2147483647 w 794"/>
                  <a:gd name="T119" fmla="*/ 2147483647 h 1081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0" t="0" r="r" b="b"/>
                <a:pathLst>
                  <a:path w="794" h="1081">
                    <a:moveTo>
                      <a:pt x="139" y="530"/>
                    </a:moveTo>
                    <a:lnTo>
                      <a:pt x="139" y="1081"/>
                    </a:lnTo>
                    <a:lnTo>
                      <a:pt x="111" y="1078"/>
                    </a:lnTo>
                    <a:lnTo>
                      <a:pt x="99" y="1077"/>
                    </a:lnTo>
                    <a:lnTo>
                      <a:pt x="92" y="1077"/>
                    </a:lnTo>
                    <a:lnTo>
                      <a:pt x="69" y="1075"/>
                    </a:lnTo>
                    <a:lnTo>
                      <a:pt x="37" y="1077"/>
                    </a:lnTo>
                    <a:lnTo>
                      <a:pt x="0" y="1081"/>
                    </a:lnTo>
                    <a:lnTo>
                      <a:pt x="0" y="1"/>
                    </a:lnTo>
                    <a:lnTo>
                      <a:pt x="39" y="3"/>
                    </a:lnTo>
                    <a:lnTo>
                      <a:pt x="69" y="4"/>
                    </a:lnTo>
                    <a:lnTo>
                      <a:pt x="97" y="3"/>
                    </a:lnTo>
                    <a:lnTo>
                      <a:pt x="139" y="1"/>
                    </a:lnTo>
                    <a:lnTo>
                      <a:pt x="139" y="488"/>
                    </a:lnTo>
                    <a:lnTo>
                      <a:pt x="143" y="490"/>
                    </a:lnTo>
                    <a:lnTo>
                      <a:pt x="147" y="491"/>
                    </a:lnTo>
                    <a:lnTo>
                      <a:pt x="154" y="490"/>
                    </a:lnTo>
                    <a:lnTo>
                      <a:pt x="161" y="488"/>
                    </a:lnTo>
                    <a:lnTo>
                      <a:pt x="170" y="484"/>
                    </a:lnTo>
                    <a:lnTo>
                      <a:pt x="178" y="479"/>
                    </a:lnTo>
                    <a:lnTo>
                      <a:pt x="185" y="473"/>
                    </a:lnTo>
                    <a:lnTo>
                      <a:pt x="194" y="466"/>
                    </a:lnTo>
                    <a:lnTo>
                      <a:pt x="202" y="459"/>
                    </a:lnTo>
                    <a:lnTo>
                      <a:pt x="212" y="450"/>
                    </a:lnTo>
                    <a:lnTo>
                      <a:pt x="223" y="440"/>
                    </a:lnTo>
                    <a:lnTo>
                      <a:pt x="234" y="429"/>
                    </a:lnTo>
                    <a:lnTo>
                      <a:pt x="247" y="416"/>
                    </a:lnTo>
                    <a:lnTo>
                      <a:pt x="262" y="402"/>
                    </a:lnTo>
                    <a:lnTo>
                      <a:pt x="651" y="1"/>
                    </a:lnTo>
                    <a:lnTo>
                      <a:pt x="686" y="3"/>
                    </a:lnTo>
                    <a:lnTo>
                      <a:pt x="713" y="4"/>
                    </a:lnTo>
                    <a:lnTo>
                      <a:pt x="737" y="3"/>
                    </a:lnTo>
                    <a:lnTo>
                      <a:pt x="773" y="0"/>
                    </a:lnTo>
                    <a:lnTo>
                      <a:pt x="416" y="345"/>
                    </a:lnTo>
                    <a:lnTo>
                      <a:pt x="283" y="480"/>
                    </a:lnTo>
                    <a:lnTo>
                      <a:pt x="416" y="630"/>
                    </a:lnTo>
                    <a:lnTo>
                      <a:pt x="569" y="804"/>
                    </a:lnTo>
                    <a:lnTo>
                      <a:pt x="666" y="915"/>
                    </a:lnTo>
                    <a:lnTo>
                      <a:pt x="794" y="1073"/>
                    </a:lnTo>
                    <a:lnTo>
                      <a:pt x="794" y="1081"/>
                    </a:lnTo>
                    <a:lnTo>
                      <a:pt x="759" y="1078"/>
                    </a:lnTo>
                    <a:lnTo>
                      <a:pt x="749" y="1078"/>
                    </a:lnTo>
                    <a:lnTo>
                      <a:pt x="742" y="1077"/>
                    </a:lnTo>
                    <a:lnTo>
                      <a:pt x="734" y="1077"/>
                    </a:lnTo>
                    <a:lnTo>
                      <a:pt x="707" y="1075"/>
                    </a:lnTo>
                    <a:lnTo>
                      <a:pt x="666" y="1077"/>
                    </a:lnTo>
                    <a:lnTo>
                      <a:pt x="619" y="1081"/>
                    </a:lnTo>
                    <a:lnTo>
                      <a:pt x="589" y="1039"/>
                    </a:lnTo>
                    <a:lnTo>
                      <a:pt x="561" y="1001"/>
                    </a:lnTo>
                    <a:lnTo>
                      <a:pt x="535" y="967"/>
                    </a:lnTo>
                    <a:lnTo>
                      <a:pt x="511" y="937"/>
                    </a:lnTo>
                    <a:lnTo>
                      <a:pt x="165" y="535"/>
                    </a:lnTo>
                    <a:lnTo>
                      <a:pt x="160" y="531"/>
                    </a:lnTo>
                    <a:lnTo>
                      <a:pt x="155" y="529"/>
                    </a:lnTo>
                    <a:lnTo>
                      <a:pt x="149" y="526"/>
                    </a:lnTo>
                    <a:lnTo>
                      <a:pt x="143" y="526"/>
                    </a:lnTo>
                    <a:lnTo>
                      <a:pt x="142" y="526"/>
                    </a:lnTo>
                    <a:lnTo>
                      <a:pt x="141" y="528"/>
                    </a:lnTo>
                    <a:lnTo>
                      <a:pt x="140" y="529"/>
                    </a:lnTo>
                    <a:lnTo>
                      <a:pt x="139" y="53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71" name="Freeform 38"/>
              <p:cNvSpPr>
                <a:spLocks noEditPoints="1"/>
              </p:cNvSpPr>
              <p:nvPr userDrawn="1"/>
            </p:nvSpPr>
            <p:spPr bwMode="auto">
              <a:xfrm>
                <a:off x="7829003" y="1291790"/>
                <a:ext cx="57149" cy="77684"/>
              </a:xfrm>
              <a:custGeom>
                <a:avLst/>
                <a:gdLst>
                  <a:gd name="T0" fmla="*/ 2147483647 w 790"/>
                  <a:gd name="T1" fmla="*/ 2147483647 h 1082"/>
                  <a:gd name="T2" fmla="*/ 2147483647 w 790"/>
                  <a:gd name="T3" fmla="*/ 2147483647 h 1082"/>
                  <a:gd name="T4" fmla="*/ 2147483647 w 790"/>
                  <a:gd name="T5" fmla="*/ 2147483647 h 1082"/>
                  <a:gd name="T6" fmla="*/ 2147483647 w 790"/>
                  <a:gd name="T7" fmla="*/ 2147483647 h 1082"/>
                  <a:gd name="T8" fmla="*/ 2147483647 w 790"/>
                  <a:gd name="T9" fmla="*/ 2147483647 h 1082"/>
                  <a:gd name="T10" fmla="*/ 2147483647 w 790"/>
                  <a:gd name="T11" fmla="*/ 2147483647 h 1082"/>
                  <a:gd name="T12" fmla="*/ 2147483647 w 790"/>
                  <a:gd name="T13" fmla="*/ 2147483647 h 1082"/>
                  <a:gd name="T14" fmla="*/ 2147483647 w 790"/>
                  <a:gd name="T15" fmla="*/ 2147483647 h 1082"/>
                  <a:gd name="T16" fmla="*/ 2147483647 w 790"/>
                  <a:gd name="T17" fmla="*/ 2147483647 h 1082"/>
                  <a:gd name="T18" fmla="*/ 2147483647 w 790"/>
                  <a:gd name="T19" fmla="*/ 2147483647 h 1082"/>
                  <a:gd name="T20" fmla="*/ 2147483647 w 790"/>
                  <a:gd name="T21" fmla="*/ 2147483647 h 1082"/>
                  <a:gd name="T22" fmla="*/ 2147483647 w 790"/>
                  <a:gd name="T23" fmla="*/ 2147483647 h 1082"/>
                  <a:gd name="T24" fmla="*/ 2147483647 w 790"/>
                  <a:gd name="T25" fmla="*/ 2147483647 h 1082"/>
                  <a:gd name="T26" fmla="*/ 2147483647 w 790"/>
                  <a:gd name="T27" fmla="*/ 2147483647 h 1082"/>
                  <a:gd name="T28" fmla="*/ 2147483647 w 790"/>
                  <a:gd name="T29" fmla="*/ 2147483647 h 1082"/>
                  <a:gd name="T30" fmla="*/ 2147483647 w 790"/>
                  <a:gd name="T31" fmla="*/ 2147483647 h 1082"/>
                  <a:gd name="T32" fmla="*/ 2147483647 w 790"/>
                  <a:gd name="T33" fmla="*/ 2147483647 h 1082"/>
                  <a:gd name="T34" fmla="*/ 2147483647 w 790"/>
                  <a:gd name="T35" fmla="*/ 2147483647 h 1082"/>
                  <a:gd name="T36" fmla="*/ 2147483647 w 790"/>
                  <a:gd name="T37" fmla="*/ 2147483647 h 1082"/>
                  <a:gd name="T38" fmla="*/ 2147483647 w 790"/>
                  <a:gd name="T39" fmla="*/ 1806800893 h 1082"/>
                  <a:gd name="T40" fmla="*/ 2147483647 w 790"/>
                  <a:gd name="T41" fmla="*/ 1408208884 h 1082"/>
                  <a:gd name="T42" fmla="*/ 2147483647 w 790"/>
                  <a:gd name="T43" fmla="*/ 1062911976 h 1082"/>
                  <a:gd name="T44" fmla="*/ 2147483647 w 790"/>
                  <a:gd name="T45" fmla="*/ 770538980 h 1082"/>
                  <a:gd name="T46" fmla="*/ 2147483647 w 790"/>
                  <a:gd name="T47" fmla="*/ 504811022 h 1082"/>
                  <a:gd name="T48" fmla="*/ 2147483647 w 790"/>
                  <a:gd name="T49" fmla="*/ 319023059 h 1082"/>
                  <a:gd name="T50" fmla="*/ 2147483647 w 790"/>
                  <a:gd name="T51" fmla="*/ 132863979 h 1082"/>
                  <a:gd name="T52" fmla="*/ 2147483647 w 790"/>
                  <a:gd name="T53" fmla="*/ 26644966 h 1082"/>
                  <a:gd name="T54" fmla="*/ 2147483647 w 790"/>
                  <a:gd name="T55" fmla="*/ 0 h 1082"/>
                  <a:gd name="T56" fmla="*/ 2147483647 w 790"/>
                  <a:gd name="T57" fmla="*/ 2147483647 h 1082"/>
                  <a:gd name="T58" fmla="*/ 2147483647 w 790"/>
                  <a:gd name="T59" fmla="*/ 2147483647 h 1082"/>
                  <a:gd name="T60" fmla="*/ 2147483647 w 790"/>
                  <a:gd name="T61" fmla="*/ 2147483647 h 1082"/>
                  <a:gd name="T62" fmla="*/ 2147483647 w 790"/>
                  <a:gd name="T63" fmla="*/ 2147483647 h 1082"/>
                  <a:gd name="T64" fmla="*/ 2147483647 w 790"/>
                  <a:gd name="T65" fmla="*/ 2147483647 h 1082"/>
                  <a:gd name="T66" fmla="*/ 2147483647 w 790"/>
                  <a:gd name="T67" fmla="*/ 2147483647 h 1082"/>
                  <a:gd name="T68" fmla="*/ 2147483647 w 790"/>
                  <a:gd name="T69" fmla="*/ 2147483647 h 1082"/>
                  <a:gd name="T70" fmla="*/ 2147483647 w 790"/>
                  <a:gd name="T71" fmla="*/ 2147483647 h 1082"/>
                  <a:gd name="T72" fmla="*/ 2147483647 w 790"/>
                  <a:gd name="T73" fmla="*/ 2147483647 h 1082"/>
                  <a:gd name="T74" fmla="*/ 985794424 w 790"/>
                  <a:gd name="T75" fmla="*/ 2147483647 h 1082"/>
                  <a:gd name="T76" fmla="*/ 821494449 w 790"/>
                  <a:gd name="T77" fmla="*/ 2147483647 h 1082"/>
                  <a:gd name="T78" fmla="*/ 2147483647 w 790"/>
                  <a:gd name="T79" fmla="*/ 2147483647 h 1082"/>
                  <a:gd name="T80" fmla="*/ 2147483647 w 790"/>
                  <a:gd name="T81" fmla="*/ 1488148951 h 1082"/>
                  <a:gd name="T82" fmla="*/ 2147483647 w 790"/>
                  <a:gd name="T83" fmla="*/ 1567722998 h 1082"/>
                  <a:gd name="T84" fmla="*/ 2147483647 w 790"/>
                  <a:gd name="T85" fmla="*/ 1727231943 h 1082"/>
                  <a:gd name="T86" fmla="*/ 2147483647 w 790"/>
                  <a:gd name="T87" fmla="*/ 2019604939 h 1082"/>
                  <a:gd name="T88" fmla="*/ 2147483647 w 790"/>
                  <a:gd name="T89" fmla="*/ 2147483647 h 1082"/>
                  <a:gd name="T90" fmla="*/ 2147483647 w 790"/>
                  <a:gd name="T91" fmla="*/ 2147483647 h 1082"/>
                  <a:gd name="T92" fmla="*/ 2147483647 w 790"/>
                  <a:gd name="T93" fmla="*/ 2147483647 h 1082"/>
                  <a:gd name="T94" fmla="*/ 2147483647 w 790"/>
                  <a:gd name="T95" fmla="*/ 2147483647 h 1082"/>
                  <a:gd name="T96" fmla="*/ 2147483647 w 790"/>
                  <a:gd name="T97" fmla="*/ 2147483647 h 1082"/>
                  <a:gd name="T98" fmla="*/ 2147483647 w 790"/>
                  <a:gd name="T99" fmla="*/ 2147483647 h 1082"/>
                  <a:gd name="T100" fmla="*/ 2147483647 w 790"/>
                  <a:gd name="T101" fmla="*/ 2147483647 h 1082"/>
                  <a:gd name="T102" fmla="*/ 2147483647 w 790"/>
                  <a:gd name="T103" fmla="*/ 2147483647 h 1082"/>
                  <a:gd name="T104" fmla="*/ 2147483647 w 790"/>
                  <a:gd name="T105" fmla="*/ 2147483647 h 1082"/>
                  <a:gd name="T106" fmla="*/ 2147483647 w 790"/>
                  <a:gd name="T107" fmla="*/ 2147483647 h 1082"/>
                  <a:gd name="T108" fmla="*/ 2147483647 w 790"/>
                  <a:gd name="T109" fmla="*/ 2147483647 h 1082"/>
                  <a:gd name="T110" fmla="*/ 2147483647 w 790"/>
                  <a:gd name="T111" fmla="*/ 2147483647 h 1082"/>
                  <a:gd name="T112" fmla="*/ 2147483647 w 790"/>
                  <a:gd name="T113" fmla="*/ 2147483647 h 1082"/>
                  <a:gd name="T114" fmla="*/ 2147483647 w 790"/>
                  <a:gd name="T115" fmla="*/ 2147483647 h 1082"/>
                  <a:gd name="T116" fmla="*/ 2147483647 w 790"/>
                  <a:gd name="T117" fmla="*/ 2147483647 h 1082"/>
                  <a:gd name="T118" fmla="*/ 2147483647 w 790"/>
                  <a:gd name="T119" fmla="*/ 2147483647 h 1082"/>
                  <a:gd name="T120" fmla="*/ 2147483647 w 790"/>
                  <a:gd name="T121" fmla="*/ 2147483647 h 1082"/>
                  <a:gd name="T122" fmla="*/ 2147483647 w 790"/>
                  <a:gd name="T123" fmla="*/ 1488148951 h 1082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0" t="0" r="r" b="b"/>
                <a:pathLst>
                  <a:path w="790" h="1082">
                    <a:moveTo>
                      <a:pt x="430" y="540"/>
                    </a:moveTo>
                    <a:lnTo>
                      <a:pt x="396" y="534"/>
                    </a:lnTo>
                    <a:lnTo>
                      <a:pt x="365" y="524"/>
                    </a:lnTo>
                    <a:lnTo>
                      <a:pt x="334" y="515"/>
                    </a:lnTo>
                    <a:lnTo>
                      <a:pt x="304" y="503"/>
                    </a:lnTo>
                    <a:lnTo>
                      <a:pt x="277" y="489"/>
                    </a:lnTo>
                    <a:lnTo>
                      <a:pt x="249" y="475"/>
                    </a:lnTo>
                    <a:lnTo>
                      <a:pt x="224" y="459"/>
                    </a:lnTo>
                    <a:lnTo>
                      <a:pt x="199" y="441"/>
                    </a:lnTo>
                    <a:lnTo>
                      <a:pt x="189" y="432"/>
                    </a:lnTo>
                    <a:lnTo>
                      <a:pt x="178" y="422"/>
                    </a:lnTo>
                    <a:lnTo>
                      <a:pt x="169" y="411"/>
                    </a:lnTo>
                    <a:lnTo>
                      <a:pt x="159" y="400"/>
                    </a:lnTo>
                    <a:lnTo>
                      <a:pt x="151" y="390"/>
                    </a:lnTo>
                    <a:lnTo>
                      <a:pt x="143" y="378"/>
                    </a:lnTo>
                    <a:lnTo>
                      <a:pt x="136" y="366"/>
                    </a:lnTo>
                    <a:lnTo>
                      <a:pt x="129" y="354"/>
                    </a:lnTo>
                    <a:lnTo>
                      <a:pt x="124" y="341"/>
                    </a:lnTo>
                    <a:lnTo>
                      <a:pt x="120" y="328"/>
                    </a:lnTo>
                    <a:lnTo>
                      <a:pt x="116" y="314"/>
                    </a:lnTo>
                    <a:lnTo>
                      <a:pt x="112" y="301"/>
                    </a:lnTo>
                    <a:lnTo>
                      <a:pt x="109" y="286"/>
                    </a:lnTo>
                    <a:lnTo>
                      <a:pt x="108" y="271"/>
                    </a:lnTo>
                    <a:lnTo>
                      <a:pt x="107" y="256"/>
                    </a:lnTo>
                    <a:lnTo>
                      <a:pt x="106" y="241"/>
                    </a:lnTo>
                    <a:lnTo>
                      <a:pt x="106" y="226"/>
                    </a:lnTo>
                    <a:lnTo>
                      <a:pt x="107" y="211"/>
                    </a:lnTo>
                    <a:lnTo>
                      <a:pt x="109" y="198"/>
                    </a:lnTo>
                    <a:lnTo>
                      <a:pt x="111" y="184"/>
                    </a:lnTo>
                    <a:lnTo>
                      <a:pt x="115" y="171"/>
                    </a:lnTo>
                    <a:lnTo>
                      <a:pt x="118" y="158"/>
                    </a:lnTo>
                    <a:lnTo>
                      <a:pt x="122" y="147"/>
                    </a:lnTo>
                    <a:lnTo>
                      <a:pt x="127" y="135"/>
                    </a:lnTo>
                    <a:lnTo>
                      <a:pt x="133" y="124"/>
                    </a:lnTo>
                    <a:lnTo>
                      <a:pt x="139" y="114"/>
                    </a:lnTo>
                    <a:lnTo>
                      <a:pt x="145" y="103"/>
                    </a:lnTo>
                    <a:lnTo>
                      <a:pt x="154" y="94"/>
                    </a:lnTo>
                    <a:lnTo>
                      <a:pt x="161" y="85"/>
                    </a:lnTo>
                    <a:lnTo>
                      <a:pt x="171" y="77"/>
                    </a:lnTo>
                    <a:lnTo>
                      <a:pt x="180" y="68"/>
                    </a:lnTo>
                    <a:lnTo>
                      <a:pt x="190" y="61"/>
                    </a:lnTo>
                    <a:lnTo>
                      <a:pt x="201" y="53"/>
                    </a:lnTo>
                    <a:lnTo>
                      <a:pt x="213" y="47"/>
                    </a:lnTo>
                    <a:lnTo>
                      <a:pt x="226" y="40"/>
                    </a:lnTo>
                    <a:lnTo>
                      <a:pt x="239" y="34"/>
                    </a:lnTo>
                    <a:lnTo>
                      <a:pt x="252" y="29"/>
                    </a:lnTo>
                    <a:lnTo>
                      <a:pt x="267" y="24"/>
                    </a:lnTo>
                    <a:lnTo>
                      <a:pt x="283" y="19"/>
                    </a:lnTo>
                    <a:lnTo>
                      <a:pt x="300" y="15"/>
                    </a:lnTo>
                    <a:lnTo>
                      <a:pt x="317" y="12"/>
                    </a:lnTo>
                    <a:lnTo>
                      <a:pt x="334" y="9"/>
                    </a:lnTo>
                    <a:lnTo>
                      <a:pt x="353" y="5"/>
                    </a:lnTo>
                    <a:lnTo>
                      <a:pt x="372" y="3"/>
                    </a:lnTo>
                    <a:lnTo>
                      <a:pt x="413" y="1"/>
                    </a:lnTo>
                    <a:lnTo>
                      <a:pt x="457" y="0"/>
                    </a:lnTo>
                    <a:lnTo>
                      <a:pt x="790" y="0"/>
                    </a:lnTo>
                    <a:lnTo>
                      <a:pt x="790" y="1081"/>
                    </a:lnTo>
                    <a:lnTo>
                      <a:pt x="764" y="1079"/>
                    </a:lnTo>
                    <a:lnTo>
                      <a:pt x="752" y="1079"/>
                    </a:lnTo>
                    <a:lnTo>
                      <a:pt x="745" y="1078"/>
                    </a:lnTo>
                    <a:lnTo>
                      <a:pt x="722" y="1075"/>
                    </a:lnTo>
                    <a:lnTo>
                      <a:pt x="698" y="1078"/>
                    </a:lnTo>
                    <a:lnTo>
                      <a:pt x="680" y="1079"/>
                    </a:lnTo>
                    <a:lnTo>
                      <a:pt x="653" y="1081"/>
                    </a:lnTo>
                    <a:lnTo>
                      <a:pt x="653" y="553"/>
                    </a:lnTo>
                    <a:lnTo>
                      <a:pt x="591" y="553"/>
                    </a:lnTo>
                    <a:lnTo>
                      <a:pt x="465" y="702"/>
                    </a:lnTo>
                    <a:lnTo>
                      <a:pt x="280" y="945"/>
                    </a:lnTo>
                    <a:lnTo>
                      <a:pt x="181" y="1082"/>
                    </a:lnTo>
                    <a:lnTo>
                      <a:pt x="143" y="1078"/>
                    </a:lnTo>
                    <a:lnTo>
                      <a:pt x="130" y="1078"/>
                    </a:lnTo>
                    <a:lnTo>
                      <a:pt x="123" y="1076"/>
                    </a:lnTo>
                    <a:lnTo>
                      <a:pt x="117" y="1075"/>
                    </a:lnTo>
                    <a:lnTo>
                      <a:pt x="91" y="1075"/>
                    </a:lnTo>
                    <a:lnTo>
                      <a:pt x="62" y="1078"/>
                    </a:lnTo>
                    <a:lnTo>
                      <a:pt x="36" y="1079"/>
                    </a:lnTo>
                    <a:lnTo>
                      <a:pt x="0" y="1081"/>
                    </a:lnTo>
                    <a:lnTo>
                      <a:pt x="30" y="1041"/>
                    </a:lnTo>
                    <a:lnTo>
                      <a:pt x="106" y="953"/>
                    </a:lnTo>
                    <a:lnTo>
                      <a:pt x="430" y="540"/>
                    </a:lnTo>
                    <a:close/>
                    <a:moveTo>
                      <a:pt x="518" y="56"/>
                    </a:moveTo>
                    <a:lnTo>
                      <a:pt x="484" y="56"/>
                    </a:lnTo>
                    <a:lnTo>
                      <a:pt x="457" y="57"/>
                    </a:lnTo>
                    <a:lnTo>
                      <a:pt x="436" y="59"/>
                    </a:lnTo>
                    <a:lnTo>
                      <a:pt x="421" y="61"/>
                    </a:lnTo>
                    <a:lnTo>
                      <a:pt x="400" y="65"/>
                    </a:lnTo>
                    <a:lnTo>
                      <a:pt x="379" y="70"/>
                    </a:lnTo>
                    <a:lnTo>
                      <a:pt x="361" y="76"/>
                    </a:lnTo>
                    <a:lnTo>
                      <a:pt x="344" y="83"/>
                    </a:lnTo>
                    <a:lnTo>
                      <a:pt x="329" y="91"/>
                    </a:lnTo>
                    <a:lnTo>
                      <a:pt x="314" y="101"/>
                    </a:lnTo>
                    <a:lnTo>
                      <a:pt x="301" y="112"/>
                    </a:lnTo>
                    <a:lnTo>
                      <a:pt x="289" y="123"/>
                    </a:lnTo>
                    <a:lnTo>
                      <a:pt x="280" y="137"/>
                    </a:lnTo>
                    <a:lnTo>
                      <a:pt x="270" y="151"/>
                    </a:lnTo>
                    <a:lnTo>
                      <a:pt x="263" y="166"/>
                    </a:lnTo>
                    <a:lnTo>
                      <a:pt x="257" y="183"/>
                    </a:lnTo>
                    <a:lnTo>
                      <a:pt x="252" y="200"/>
                    </a:lnTo>
                    <a:lnTo>
                      <a:pt x="249" y="219"/>
                    </a:lnTo>
                    <a:lnTo>
                      <a:pt x="247" y="238"/>
                    </a:lnTo>
                    <a:lnTo>
                      <a:pt x="246" y="259"/>
                    </a:lnTo>
                    <a:lnTo>
                      <a:pt x="247" y="280"/>
                    </a:lnTo>
                    <a:lnTo>
                      <a:pt x="249" y="301"/>
                    </a:lnTo>
                    <a:lnTo>
                      <a:pt x="254" y="321"/>
                    </a:lnTo>
                    <a:lnTo>
                      <a:pt x="260" y="340"/>
                    </a:lnTo>
                    <a:lnTo>
                      <a:pt x="268" y="358"/>
                    </a:lnTo>
                    <a:lnTo>
                      <a:pt x="278" y="375"/>
                    </a:lnTo>
                    <a:lnTo>
                      <a:pt x="288" y="391"/>
                    </a:lnTo>
                    <a:lnTo>
                      <a:pt x="301" y="406"/>
                    </a:lnTo>
                    <a:lnTo>
                      <a:pt x="316" y="419"/>
                    </a:lnTo>
                    <a:lnTo>
                      <a:pt x="332" y="433"/>
                    </a:lnTo>
                    <a:lnTo>
                      <a:pt x="348" y="445"/>
                    </a:lnTo>
                    <a:lnTo>
                      <a:pt x="366" y="456"/>
                    </a:lnTo>
                    <a:lnTo>
                      <a:pt x="385" y="464"/>
                    </a:lnTo>
                    <a:lnTo>
                      <a:pt x="405" y="472"/>
                    </a:lnTo>
                    <a:lnTo>
                      <a:pt x="426" y="480"/>
                    </a:lnTo>
                    <a:lnTo>
                      <a:pt x="448" y="485"/>
                    </a:lnTo>
                    <a:lnTo>
                      <a:pt x="476" y="489"/>
                    </a:lnTo>
                    <a:lnTo>
                      <a:pt x="507" y="493"/>
                    </a:lnTo>
                    <a:lnTo>
                      <a:pt x="540" y="494"/>
                    </a:lnTo>
                    <a:lnTo>
                      <a:pt x="579" y="495"/>
                    </a:lnTo>
                    <a:lnTo>
                      <a:pt x="653" y="495"/>
                    </a:lnTo>
                    <a:lnTo>
                      <a:pt x="653" y="60"/>
                    </a:lnTo>
                    <a:lnTo>
                      <a:pt x="589" y="56"/>
                    </a:lnTo>
                    <a:lnTo>
                      <a:pt x="518" y="56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72" name="Freeform 39"/>
              <p:cNvSpPr>
                <a:spLocks/>
              </p:cNvSpPr>
              <p:nvPr userDrawn="1"/>
            </p:nvSpPr>
            <p:spPr bwMode="auto">
              <a:xfrm>
                <a:off x="7748041" y="1291790"/>
                <a:ext cx="68261" cy="77684"/>
              </a:xfrm>
              <a:custGeom>
                <a:avLst/>
                <a:gdLst>
                  <a:gd name="T0" fmla="*/ 2147483647 w 941"/>
                  <a:gd name="T1" fmla="*/ 2147483647 h 1081"/>
                  <a:gd name="T2" fmla="*/ 2147483647 w 941"/>
                  <a:gd name="T3" fmla="*/ 2147483647 h 1081"/>
                  <a:gd name="T4" fmla="*/ 2147483647 w 941"/>
                  <a:gd name="T5" fmla="*/ 0 h 1081"/>
                  <a:gd name="T6" fmla="*/ 2147483647 w 941"/>
                  <a:gd name="T7" fmla="*/ 0 h 1081"/>
                  <a:gd name="T8" fmla="*/ 2147483647 w 941"/>
                  <a:gd name="T9" fmla="*/ 2147483647 h 1081"/>
                  <a:gd name="T10" fmla="*/ 2147483647 w 941"/>
                  <a:gd name="T11" fmla="*/ 2147483647 h 1081"/>
                  <a:gd name="T12" fmla="*/ 2147483647 w 941"/>
                  <a:gd name="T13" fmla="*/ 2147483647 h 1081"/>
                  <a:gd name="T14" fmla="*/ 2147483647 w 941"/>
                  <a:gd name="T15" fmla="*/ 2147483647 h 1081"/>
                  <a:gd name="T16" fmla="*/ 2147483647 w 941"/>
                  <a:gd name="T17" fmla="*/ 2147483647 h 1081"/>
                  <a:gd name="T18" fmla="*/ 2147483647 w 941"/>
                  <a:gd name="T19" fmla="*/ 2147483647 h 1081"/>
                  <a:gd name="T20" fmla="*/ 2147483647 w 941"/>
                  <a:gd name="T21" fmla="*/ 2147483647 h 1081"/>
                  <a:gd name="T22" fmla="*/ 2147483647 w 941"/>
                  <a:gd name="T23" fmla="*/ 2147483647 h 1081"/>
                  <a:gd name="T24" fmla="*/ 2147483647 w 941"/>
                  <a:gd name="T25" fmla="*/ 2147483647 h 1081"/>
                  <a:gd name="T26" fmla="*/ 2147483647 w 941"/>
                  <a:gd name="T27" fmla="*/ 2147483647 h 1081"/>
                  <a:gd name="T28" fmla="*/ 2147483647 w 941"/>
                  <a:gd name="T29" fmla="*/ 2147483647 h 1081"/>
                  <a:gd name="T30" fmla="*/ 2147483647 w 941"/>
                  <a:gd name="T31" fmla="*/ 2147483647 h 1081"/>
                  <a:gd name="T32" fmla="*/ 2147483647 w 941"/>
                  <a:gd name="T33" fmla="*/ 2147483647 h 1081"/>
                  <a:gd name="T34" fmla="*/ 2147483647 w 941"/>
                  <a:gd name="T35" fmla="*/ 2147483647 h 1081"/>
                  <a:gd name="T36" fmla="*/ 1772340501 w 941"/>
                  <a:gd name="T37" fmla="*/ 2147483647 h 1081"/>
                  <a:gd name="T38" fmla="*/ 1329159331 w 941"/>
                  <a:gd name="T39" fmla="*/ 2147483647 h 1081"/>
                  <a:gd name="T40" fmla="*/ 0 w 941"/>
                  <a:gd name="T41" fmla="*/ 2147483647 h 1081"/>
                  <a:gd name="T42" fmla="*/ 0 w 941"/>
                  <a:gd name="T43" fmla="*/ 0 h 1081"/>
                  <a:gd name="T44" fmla="*/ 276748810 w 941"/>
                  <a:gd name="T45" fmla="*/ 53440196 h 1081"/>
                  <a:gd name="T46" fmla="*/ 692445532 w 941"/>
                  <a:gd name="T47" fmla="*/ 80160330 h 1081"/>
                  <a:gd name="T48" fmla="*/ 1218464000 w 941"/>
                  <a:gd name="T49" fmla="*/ 106513747 h 1081"/>
                  <a:gd name="T50" fmla="*/ 1910525429 w 941"/>
                  <a:gd name="T51" fmla="*/ 106513747 h 1081"/>
                  <a:gd name="T52" fmla="*/ 2147483647 w 941"/>
                  <a:gd name="T53" fmla="*/ 0 h 1081"/>
                  <a:gd name="T54" fmla="*/ 2147483647 w 941"/>
                  <a:gd name="T55" fmla="*/ 2147483647 h 1081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941" h="1081">
                    <a:moveTo>
                      <a:pt x="138" y="824"/>
                    </a:moveTo>
                    <a:lnTo>
                      <a:pt x="154" y="824"/>
                    </a:lnTo>
                    <a:lnTo>
                      <a:pt x="872" y="0"/>
                    </a:lnTo>
                    <a:lnTo>
                      <a:pt x="941" y="0"/>
                    </a:lnTo>
                    <a:lnTo>
                      <a:pt x="941" y="1081"/>
                    </a:lnTo>
                    <a:lnTo>
                      <a:pt x="921" y="1079"/>
                    </a:lnTo>
                    <a:lnTo>
                      <a:pt x="903" y="1076"/>
                    </a:lnTo>
                    <a:lnTo>
                      <a:pt x="886" y="1076"/>
                    </a:lnTo>
                    <a:lnTo>
                      <a:pt x="872" y="1075"/>
                    </a:lnTo>
                    <a:lnTo>
                      <a:pt x="859" y="1076"/>
                    </a:lnTo>
                    <a:lnTo>
                      <a:pt x="843" y="1076"/>
                    </a:lnTo>
                    <a:lnTo>
                      <a:pt x="824" y="1079"/>
                    </a:lnTo>
                    <a:lnTo>
                      <a:pt x="803" y="1081"/>
                    </a:lnTo>
                    <a:lnTo>
                      <a:pt x="803" y="219"/>
                    </a:lnTo>
                    <a:lnTo>
                      <a:pt x="786" y="219"/>
                    </a:lnTo>
                    <a:lnTo>
                      <a:pt x="129" y="984"/>
                    </a:lnTo>
                    <a:lnTo>
                      <a:pt x="106" y="1011"/>
                    </a:lnTo>
                    <a:lnTo>
                      <a:pt x="83" y="1036"/>
                    </a:lnTo>
                    <a:lnTo>
                      <a:pt x="64" y="1059"/>
                    </a:lnTo>
                    <a:lnTo>
                      <a:pt x="48" y="1081"/>
                    </a:lnTo>
                    <a:lnTo>
                      <a:pt x="0" y="1081"/>
                    </a:lnTo>
                    <a:lnTo>
                      <a:pt x="0" y="0"/>
                    </a:lnTo>
                    <a:lnTo>
                      <a:pt x="10" y="2"/>
                    </a:lnTo>
                    <a:lnTo>
                      <a:pt x="25" y="3"/>
                    </a:lnTo>
                    <a:lnTo>
                      <a:pt x="44" y="4"/>
                    </a:lnTo>
                    <a:lnTo>
                      <a:pt x="69" y="4"/>
                    </a:lnTo>
                    <a:lnTo>
                      <a:pt x="138" y="0"/>
                    </a:lnTo>
                    <a:lnTo>
                      <a:pt x="138" y="824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73" name="Freeform 40"/>
              <p:cNvSpPr>
                <a:spLocks/>
              </p:cNvSpPr>
              <p:nvPr userDrawn="1"/>
            </p:nvSpPr>
            <p:spPr bwMode="auto">
              <a:xfrm>
                <a:off x="7660729" y="1291790"/>
                <a:ext cx="66674" cy="77684"/>
              </a:xfrm>
              <a:custGeom>
                <a:avLst/>
                <a:gdLst>
                  <a:gd name="T0" fmla="*/ 1731781133 w 942"/>
                  <a:gd name="T1" fmla="*/ 106513747 h 1081"/>
                  <a:gd name="T2" fmla="*/ 2147483647 w 942"/>
                  <a:gd name="T3" fmla="*/ 80160330 h 1081"/>
                  <a:gd name="T4" fmla="*/ 2147483647 w 942"/>
                  <a:gd name="T5" fmla="*/ 0 h 1081"/>
                  <a:gd name="T6" fmla="*/ 2147483647 w 942"/>
                  <a:gd name="T7" fmla="*/ 2147483647 h 1081"/>
                  <a:gd name="T8" fmla="*/ 2147483647 w 942"/>
                  <a:gd name="T9" fmla="*/ 2147483647 h 1081"/>
                  <a:gd name="T10" fmla="*/ 2147483647 w 942"/>
                  <a:gd name="T11" fmla="*/ 2147483647 h 1081"/>
                  <a:gd name="T12" fmla="*/ 2147483647 w 942"/>
                  <a:gd name="T13" fmla="*/ 2147483647 h 1081"/>
                  <a:gd name="T14" fmla="*/ 2147483647 w 942"/>
                  <a:gd name="T15" fmla="*/ 2147483647 h 1081"/>
                  <a:gd name="T16" fmla="*/ 2147483647 w 942"/>
                  <a:gd name="T17" fmla="*/ 2147483647 h 1081"/>
                  <a:gd name="T18" fmla="*/ 2147483647 w 942"/>
                  <a:gd name="T19" fmla="*/ 2147483647 h 1081"/>
                  <a:gd name="T20" fmla="*/ 2147483647 w 942"/>
                  <a:gd name="T21" fmla="*/ 2147483647 h 1081"/>
                  <a:gd name="T22" fmla="*/ 2147483647 w 942"/>
                  <a:gd name="T23" fmla="*/ 2147483647 h 1081"/>
                  <a:gd name="T24" fmla="*/ 2147483647 w 942"/>
                  <a:gd name="T25" fmla="*/ 2147483647 h 1081"/>
                  <a:gd name="T26" fmla="*/ 2147483647 w 942"/>
                  <a:gd name="T27" fmla="*/ 2147483647 h 1081"/>
                  <a:gd name="T28" fmla="*/ 2147483647 w 942"/>
                  <a:gd name="T29" fmla="*/ 2147483647 h 1081"/>
                  <a:gd name="T30" fmla="*/ 2147483647 w 942"/>
                  <a:gd name="T31" fmla="*/ 2147483647 h 1081"/>
                  <a:gd name="T32" fmla="*/ 2147483647 w 942"/>
                  <a:gd name="T33" fmla="*/ 2147483647 h 1081"/>
                  <a:gd name="T34" fmla="*/ 2147483647 w 942"/>
                  <a:gd name="T35" fmla="*/ 2147483647 h 1081"/>
                  <a:gd name="T36" fmla="*/ 2147483647 w 942"/>
                  <a:gd name="T37" fmla="*/ 2147483647 h 1081"/>
                  <a:gd name="T38" fmla="*/ 2147483647 w 942"/>
                  <a:gd name="T39" fmla="*/ 2147483647 h 1081"/>
                  <a:gd name="T40" fmla="*/ 2147483647 w 942"/>
                  <a:gd name="T41" fmla="*/ 2147483647 h 1081"/>
                  <a:gd name="T42" fmla="*/ 2147483647 w 942"/>
                  <a:gd name="T43" fmla="*/ 0 h 1081"/>
                  <a:gd name="T44" fmla="*/ 2147483647 w 942"/>
                  <a:gd name="T45" fmla="*/ 80160330 h 1081"/>
                  <a:gd name="T46" fmla="*/ 2147483647 w 942"/>
                  <a:gd name="T47" fmla="*/ 106513747 h 1081"/>
                  <a:gd name="T48" fmla="*/ 2147483647 w 942"/>
                  <a:gd name="T49" fmla="*/ 80160330 h 1081"/>
                  <a:gd name="T50" fmla="*/ 2147483647 w 942"/>
                  <a:gd name="T51" fmla="*/ 0 h 1081"/>
                  <a:gd name="T52" fmla="*/ 2147483647 w 942"/>
                  <a:gd name="T53" fmla="*/ 2147483647 h 1081"/>
                  <a:gd name="T54" fmla="*/ 2147483647 w 942"/>
                  <a:gd name="T55" fmla="*/ 2147483647 h 1081"/>
                  <a:gd name="T56" fmla="*/ 2147483647 w 942"/>
                  <a:gd name="T57" fmla="*/ 2147483647 h 1081"/>
                  <a:gd name="T58" fmla="*/ 2147483647 w 942"/>
                  <a:gd name="T59" fmla="*/ 2147483647 h 1081"/>
                  <a:gd name="T60" fmla="*/ 2147483647 w 942"/>
                  <a:gd name="T61" fmla="*/ 2147483647 h 1081"/>
                  <a:gd name="T62" fmla="*/ 2147483647 w 942"/>
                  <a:gd name="T63" fmla="*/ 2147483647 h 1081"/>
                  <a:gd name="T64" fmla="*/ 2147483647 w 942"/>
                  <a:gd name="T65" fmla="*/ 2147483647 h 1081"/>
                  <a:gd name="T66" fmla="*/ 2147483647 w 942"/>
                  <a:gd name="T67" fmla="*/ 2147483647 h 1081"/>
                  <a:gd name="T68" fmla="*/ 2147483647 w 942"/>
                  <a:gd name="T69" fmla="*/ 2147483647 h 1081"/>
                  <a:gd name="T70" fmla="*/ 2147483647 w 942"/>
                  <a:gd name="T71" fmla="*/ 2147483647 h 1081"/>
                  <a:gd name="T72" fmla="*/ 2147483647 w 942"/>
                  <a:gd name="T73" fmla="*/ 2147483647 h 1081"/>
                  <a:gd name="T74" fmla="*/ 2147483647 w 942"/>
                  <a:gd name="T75" fmla="*/ 2147483647 h 1081"/>
                  <a:gd name="T76" fmla="*/ 2147483647 w 942"/>
                  <a:gd name="T77" fmla="*/ 2147483647 h 1081"/>
                  <a:gd name="T78" fmla="*/ 2147483647 w 942"/>
                  <a:gd name="T79" fmla="*/ 2147483647 h 1081"/>
                  <a:gd name="T80" fmla="*/ 2147483647 w 942"/>
                  <a:gd name="T81" fmla="*/ 2147483647 h 1081"/>
                  <a:gd name="T82" fmla="*/ 2147483647 w 942"/>
                  <a:gd name="T83" fmla="*/ 2147483647 h 1081"/>
                  <a:gd name="T84" fmla="*/ 2147483647 w 942"/>
                  <a:gd name="T85" fmla="*/ 2147483647 h 1081"/>
                  <a:gd name="T86" fmla="*/ 2147483647 w 942"/>
                  <a:gd name="T87" fmla="*/ 2147483647 h 1081"/>
                  <a:gd name="T88" fmla="*/ 2147483647 w 942"/>
                  <a:gd name="T89" fmla="*/ 2147483647 h 1081"/>
                  <a:gd name="T90" fmla="*/ 2147483647 w 942"/>
                  <a:gd name="T91" fmla="*/ 2147483647 h 1081"/>
                  <a:gd name="T92" fmla="*/ 2147483647 w 942"/>
                  <a:gd name="T93" fmla="*/ 2147483647 h 1081"/>
                  <a:gd name="T94" fmla="*/ 2147483647 w 942"/>
                  <a:gd name="T95" fmla="*/ 2147483647 h 1081"/>
                  <a:gd name="T96" fmla="*/ 2147483647 w 942"/>
                  <a:gd name="T97" fmla="*/ 2147483647 h 1081"/>
                  <a:gd name="T98" fmla="*/ 2147483647 w 942"/>
                  <a:gd name="T99" fmla="*/ 2147483647 h 1081"/>
                  <a:gd name="T100" fmla="*/ 2147483647 w 942"/>
                  <a:gd name="T101" fmla="*/ 2147483647 h 1081"/>
                  <a:gd name="T102" fmla="*/ 1731781133 w 942"/>
                  <a:gd name="T103" fmla="*/ 2147483647 h 1081"/>
                  <a:gd name="T104" fmla="*/ 928652034 w 942"/>
                  <a:gd name="T105" fmla="*/ 2147483647 h 1081"/>
                  <a:gd name="T106" fmla="*/ 0 w 942"/>
                  <a:gd name="T107" fmla="*/ 2147483647 h 1081"/>
                  <a:gd name="T108" fmla="*/ 0 w 942"/>
                  <a:gd name="T109" fmla="*/ 0 h 1081"/>
                  <a:gd name="T110" fmla="*/ 1003822510 w 942"/>
                  <a:gd name="T111" fmla="*/ 80160330 h 1081"/>
                  <a:gd name="T112" fmla="*/ 1731781133 w 942"/>
                  <a:gd name="T113" fmla="*/ 106513747 h 1081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942" h="1081">
                    <a:moveTo>
                      <a:pt x="69" y="4"/>
                    </a:moveTo>
                    <a:lnTo>
                      <a:pt x="96" y="3"/>
                    </a:lnTo>
                    <a:lnTo>
                      <a:pt x="139" y="0"/>
                    </a:lnTo>
                    <a:lnTo>
                      <a:pt x="139" y="453"/>
                    </a:lnTo>
                    <a:lnTo>
                      <a:pt x="472" y="461"/>
                    </a:lnTo>
                    <a:lnTo>
                      <a:pt x="489" y="460"/>
                    </a:lnTo>
                    <a:lnTo>
                      <a:pt x="509" y="460"/>
                    </a:lnTo>
                    <a:lnTo>
                      <a:pt x="528" y="459"/>
                    </a:lnTo>
                    <a:lnTo>
                      <a:pt x="549" y="459"/>
                    </a:lnTo>
                    <a:lnTo>
                      <a:pt x="570" y="458"/>
                    </a:lnTo>
                    <a:lnTo>
                      <a:pt x="592" y="457"/>
                    </a:lnTo>
                    <a:lnTo>
                      <a:pt x="614" y="457"/>
                    </a:lnTo>
                    <a:lnTo>
                      <a:pt x="639" y="456"/>
                    </a:lnTo>
                    <a:lnTo>
                      <a:pt x="662" y="456"/>
                    </a:lnTo>
                    <a:lnTo>
                      <a:pt x="684" y="454"/>
                    </a:lnTo>
                    <a:lnTo>
                      <a:pt x="707" y="454"/>
                    </a:lnTo>
                    <a:lnTo>
                      <a:pt x="727" y="454"/>
                    </a:lnTo>
                    <a:lnTo>
                      <a:pt x="747" y="453"/>
                    </a:lnTo>
                    <a:lnTo>
                      <a:pt x="766" y="453"/>
                    </a:lnTo>
                    <a:lnTo>
                      <a:pt x="785" y="453"/>
                    </a:lnTo>
                    <a:lnTo>
                      <a:pt x="802" y="453"/>
                    </a:lnTo>
                    <a:lnTo>
                      <a:pt x="802" y="0"/>
                    </a:lnTo>
                    <a:lnTo>
                      <a:pt x="843" y="3"/>
                    </a:lnTo>
                    <a:lnTo>
                      <a:pt x="873" y="4"/>
                    </a:lnTo>
                    <a:lnTo>
                      <a:pt x="900" y="3"/>
                    </a:lnTo>
                    <a:lnTo>
                      <a:pt x="942" y="0"/>
                    </a:lnTo>
                    <a:lnTo>
                      <a:pt x="942" y="1081"/>
                    </a:lnTo>
                    <a:lnTo>
                      <a:pt x="913" y="1079"/>
                    </a:lnTo>
                    <a:lnTo>
                      <a:pt x="902" y="1079"/>
                    </a:lnTo>
                    <a:lnTo>
                      <a:pt x="894" y="1078"/>
                    </a:lnTo>
                    <a:lnTo>
                      <a:pt x="873" y="1075"/>
                    </a:lnTo>
                    <a:lnTo>
                      <a:pt x="849" y="1078"/>
                    </a:lnTo>
                    <a:lnTo>
                      <a:pt x="827" y="1079"/>
                    </a:lnTo>
                    <a:lnTo>
                      <a:pt x="802" y="1081"/>
                    </a:lnTo>
                    <a:lnTo>
                      <a:pt x="802" y="537"/>
                    </a:lnTo>
                    <a:lnTo>
                      <a:pt x="692" y="535"/>
                    </a:lnTo>
                    <a:lnTo>
                      <a:pt x="564" y="529"/>
                    </a:lnTo>
                    <a:lnTo>
                      <a:pt x="379" y="529"/>
                    </a:lnTo>
                    <a:lnTo>
                      <a:pt x="367" y="529"/>
                    </a:lnTo>
                    <a:lnTo>
                      <a:pt x="351" y="530"/>
                    </a:lnTo>
                    <a:lnTo>
                      <a:pt x="332" y="530"/>
                    </a:lnTo>
                    <a:lnTo>
                      <a:pt x="310" y="531"/>
                    </a:lnTo>
                    <a:lnTo>
                      <a:pt x="289" y="533"/>
                    </a:lnTo>
                    <a:lnTo>
                      <a:pt x="272" y="534"/>
                    </a:lnTo>
                    <a:lnTo>
                      <a:pt x="259" y="535"/>
                    </a:lnTo>
                    <a:lnTo>
                      <a:pt x="250" y="535"/>
                    </a:lnTo>
                    <a:lnTo>
                      <a:pt x="139" y="537"/>
                    </a:lnTo>
                    <a:lnTo>
                      <a:pt x="139" y="1081"/>
                    </a:lnTo>
                    <a:lnTo>
                      <a:pt x="110" y="1079"/>
                    </a:lnTo>
                    <a:lnTo>
                      <a:pt x="99" y="1079"/>
                    </a:lnTo>
                    <a:lnTo>
                      <a:pt x="91" y="1078"/>
                    </a:lnTo>
                    <a:lnTo>
                      <a:pt x="69" y="1075"/>
                    </a:lnTo>
                    <a:lnTo>
                      <a:pt x="37" y="1078"/>
                    </a:lnTo>
                    <a:lnTo>
                      <a:pt x="0" y="1081"/>
                    </a:lnTo>
                    <a:lnTo>
                      <a:pt x="0" y="0"/>
                    </a:lnTo>
                    <a:lnTo>
                      <a:pt x="40" y="3"/>
                    </a:lnTo>
                    <a:lnTo>
                      <a:pt x="69" y="4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74" name="Freeform 41"/>
              <p:cNvSpPr>
                <a:spLocks/>
              </p:cNvSpPr>
              <p:nvPr userDrawn="1"/>
            </p:nvSpPr>
            <p:spPr bwMode="auto">
              <a:xfrm>
                <a:off x="7603580" y="1291790"/>
                <a:ext cx="41275" cy="77684"/>
              </a:xfrm>
              <a:custGeom>
                <a:avLst/>
                <a:gdLst>
                  <a:gd name="T0" fmla="*/ 2147483647 w 571"/>
                  <a:gd name="T1" fmla="*/ 2147483647 h 1075"/>
                  <a:gd name="T2" fmla="*/ 2147483647 w 571"/>
                  <a:gd name="T3" fmla="*/ 2147483647 h 1075"/>
                  <a:gd name="T4" fmla="*/ 2147483647 w 571"/>
                  <a:gd name="T5" fmla="*/ 2147483647 h 1075"/>
                  <a:gd name="T6" fmla="*/ 2147483647 w 571"/>
                  <a:gd name="T7" fmla="*/ 2147483647 h 1075"/>
                  <a:gd name="T8" fmla="*/ 2147483647 w 571"/>
                  <a:gd name="T9" fmla="*/ 2147483647 h 1075"/>
                  <a:gd name="T10" fmla="*/ 2147483647 w 571"/>
                  <a:gd name="T11" fmla="*/ 2147483647 h 1075"/>
                  <a:gd name="T12" fmla="*/ 2147483647 w 571"/>
                  <a:gd name="T13" fmla="*/ 2147483647 h 1075"/>
                  <a:gd name="T14" fmla="*/ 2147483647 w 571"/>
                  <a:gd name="T15" fmla="*/ 2147483647 h 1075"/>
                  <a:gd name="T16" fmla="*/ 2147483647 w 571"/>
                  <a:gd name="T17" fmla="*/ 2147483647 h 1075"/>
                  <a:gd name="T18" fmla="*/ 2147483647 w 571"/>
                  <a:gd name="T19" fmla="*/ 2147483647 h 1075"/>
                  <a:gd name="T20" fmla="*/ 2147483647 w 571"/>
                  <a:gd name="T21" fmla="*/ 2147483647 h 1075"/>
                  <a:gd name="T22" fmla="*/ 2147483647 w 571"/>
                  <a:gd name="T23" fmla="*/ 2147483647 h 1075"/>
                  <a:gd name="T24" fmla="*/ 2147483647 w 571"/>
                  <a:gd name="T25" fmla="*/ 2147483647 h 1075"/>
                  <a:gd name="T26" fmla="*/ 2147483647 w 571"/>
                  <a:gd name="T27" fmla="*/ 2147483647 h 1075"/>
                  <a:gd name="T28" fmla="*/ 2147483647 w 571"/>
                  <a:gd name="T29" fmla="*/ 2147483647 h 1075"/>
                  <a:gd name="T30" fmla="*/ 2147483647 w 571"/>
                  <a:gd name="T31" fmla="*/ 2147483647 h 1075"/>
                  <a:gd name="T32" fmla="*/ 2147483647 w 571"/>
                  <a:gd name="T33" fmla="*/ 2147483647 h 1075"/>
                  <a:gd name="T34" fmla="*/ 2147483647 w 571"/>
                  <a:gd name="T35" fmla="*/ 2147483647 h 1075"/>
                  <a:gd name="T36" fmla="*/ 2147483647 w 571"/>
                  <a:gd name="T37" fmla="*/ 2147483647 h 1075"/>
                  <a:gd name="T38" fmla="*/ 0 w 571"/>
                  <a:gd name="T39" fmla="*/ 2147483647 h 1075"/>
                  <a:gd name="T40" fmla="*/ 0 w 571"/>
                  <a:gd name="T41" fmla="*/ 0 h 1075"/>
                  <a:gd name="T42" fmla="*/ 2147483647 w 571"/>
                  <a:gd name="T43" fmla="*/ 0 h 1075"/>
                  <a:gd name="T44" fmla="*/ 2147483647 w 571"/>
                  <a:gd name="T45" fmla="*/ 790972490 h 1075"/>
                  <a:gd name="T46" fmla="*/ 2147483647 w 571"/>
                  <a:gd name="T47" fmla="*/ 1336270739 h 1075"/>
                  <a:gd name="T48" fmla="*/ 2147483647 w 571"/>
                  <a:gd name="T49" fmla="*/ 1827232824 h 1075"/>
                  <a:gd name="T50" fmla="*/ 2147483647 w 571"/>
                  <a:gd name="T51" fmla="*/ 2147483647 h 1075"/>
                  <a:gd name="T52" fmla="*/ 2147483647 w 571"/>
                  <a:gd name="T53" fmla="*/ 2147483647 h 1075"/>
                  <a:gd name="T54" fmla="*/ 2147483647 w 571"/>
                  <a:gd name="T55" fmla="*/ 2147483647 h 1075"/>
                  <a:gd name="T56" fmla="*/ 2147483647 w 571"/>
                  <a:gd name="T57" fmla="*/ 2147483647 h 1075"/>
                  <a:gd name="T58" fmla="*/ 2147483647 w 571"/>
                  <a:gd name="T59" fmla="*/ 2147483647 h 1075"/>
                  <a:gd name="T60" fmla="*/ 2147483647 w 571"/>
                  <a:gd name="T61" fmla="*/ 2147483647 h 1075"/>
                  <a:gd name="T62" fmla="*/ 2147483647 w 571"/>
                  <a:gd name="T63" fmla="*/ 2147483647 h 1075"/>
                  <a:gd name="T64" fmla="*/ 2147483647 w 571"/>
                  <a:gd name="T65" fmla="*/ 2147483647 h 1075"/>
                  <a:gd name="T66" fmla="*/ 2147483647 w 571"/>
                  <a:gd name="T67" fmla="*/ 2127243229 h 1075"/>
                  <a:gd name="T68" fmla="*/ 2147483647 w 571"/>
                  <a:gd name="T69" fmla="*/ 2072525944 h 1075"/>
                  <a:gd name="T70" fmla="*/ 2147483647 w 571"/>
                  <a:gd name="T71" fmla="*/ 2072525944 h 1075"/>
                  <a:gd name="T72" fmla="*/ 2147483647 w 571"/>
                  <a:gd name="T73" fmla="*/ 2147483647 h 1075"/>
                  <a:gd name="T74" fmla="*/ 2147483647 w 571"/>
                  <a:gd name="T75" fmla="*/ 2147483647 h 1075"/>
                  <a:gd name="T76" fmla="*/ 2147483647 w 571"/>
                  <a:gd name="T77" fmla="*/ 2147483647 h 1075"/>
                  <a:gd name="T78" fmla="*/ 2147483647 w 571"/>
                  <a:gd name="T79" fmla="*/ 2147483647 h 1075"/>
                  <a:gd name="T80" fmla="*/ 2147483647 w 571"/>
                  <a:gd name="T81" fmla="*/ 2147483647 h 1075"/>
                  <a:gd name="T82" fmla="*/ 2147483647 w 571"/>
                  <a:gd name="T83" fmla="*/ 2147483647 h 1075"/>
                  <a:gd name="T84" fmla="*/ 2147483647 w 571"/>
                  <a:gd name="T85" fmla="*/ 2147483647 h 1075"/>
                  <a:gd name="T86" fmla="*/ 2147483647 w 571"/>
                  <a:gd name="T87" fmla="*/ 2147483647 h 1075"/>
                  <a:gd name="T88" fmla="*/ 2147483647 w 571"/>
                  <a:gd name="T89" fmla="*/ 2147483647 h 1075"/>
                  <a:gd name="T90" fmla="*/ 2147483647 w 571"/>
                  <a:gd name="T91" fmla="*/ 2147483647 h 1075"/>
                  <a:gd name="T92" fmla="*/ 2147483647 w 571"/>
                  <a:gd name="T93" fmla="*/ 2147483647 h 1075"/>
                  <a:gd name="T94" fmla="*/ 2147483647 w 571"/>
                  <a:gd name="T95" fmla="*/ 2147483647 h 1075"/>
                  <a:gd name="T96" fmla="*/ 2147483647 w 571"/>
                  <a:gd name="T97" fmla="*/ 2147483647 h 1075"/>
                  <a:gd name="T98" fmla="*/ 2147483647 w 571"/>
                  <a:gd name="T99" fmla="*/ 2147483647 h 1075"/>
                  <a:gd name="T100" fmla="*/ 2147483647 w 571"/>
                  <a:gd name="T101" fmla="*/ 2147483647 h 1075"/>
                  <a:gd name="T102" fmla="*/ 2147483647 w 571"/>
                  <a:gd name="T103" fmla="*/ 2147483647 h 1075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0" t="0" r="r" b="b"/>
                <a:pathLst>
                  <a:path w="571" h="1075">
                    <a:moveTo>
                      <a:pt x="266" y="999"/>
                    </a:moveTo>
                    <a:lnTo>
                      <a:pt x="318" y="998"/>
                    </a:lnTo>
                    <a:lnTo>
                      <a:pt x="362" y="997"/>
                    </a:lnTo>
                    <a:lnTo>
                      <a:pt x="397" y="996"/>
                    </a:lnTo>
                    <a:lnTo>
                      <a:pt x="425" y="996"/>
                    </a:lnTo>
                    <a:lnTo>
                      <a:pt x="440" y="996"/>
                    </a:lnTo>
                    <a:lnTo>
                      <a:pt x="456" y="995"/>
                    </a:lnTo>
                    <a:lnTo>
                      <a:pt x="472" y="994"/>
                    </a:lnTo>
                    <a:lnTo>
                      <a:pt x="488" y="994"/>
                    </a:lnTo>
                    <a:lnTo>
                      <a:pt x="505" y="990"/>
                    </a:lnTo>
                    <a:lnTo>
                      <a:pt x="524" y="987"/>
                    </a:lnTo>
                    <a:lnTo>
                      <a:pt x="545" y="984"/>
                    </a:lnTo>
                    <a:lnTo>
                      <a:pt x="571" y="981"/>
                    </a:lnTo>
                    <a:lnTo>
                      <a:pt x="569" y="998"/>
                    </a:lnTo>
                    <a:lnTo>
                      <a:pt x="565" y="1014"/>
                    </a:lnTo>
                    <a:lnTo>
                      <a:pt x="564" y="1030"/>
                    </a:lnTo>
                    <a:lnTo>
                      <a:pt x="565" y="1042"/>
                    </a:lnTo>
                    <a:lnTo>
                      <a:pt x="565" y="1051"/>
                    </a:lnTo>
                    <a:lnTo>
                      <a:pt x="571" y="1075"/>
                    </a:lnTo>
                    <a:lnTo>
                      <a:pt x="0" y="1075"/>
                    </a:lnTo>
                    <a:lnTo>
                      <a:pt x="0" y="0"/>
                    </a:lnTo>
                    <a:lnTo>
                      <a:pt x="559" y="0"/>
                    </a:lnTo>
                    <a:lnTo>
                      <a:pt x="557" y="29"/>
                    </a:lnTo>
                    <a:lnTo>
                      <a:pt x="556" y="49"/>
                    </a:lnTo>
                    <a:lnTo>
                      <a:pt x="557" y="67"/>
                    </a:lnTo>
                    <a:lnTo>
                      <a:pt x="559" y="96"/>
                    </a:lnTo>
                    <a:lnTo>
                      <a:pt x="540" y="91"/>
                    </a:lnTo>
                    <a:lnTo>
                      <a:pt x="523" y="88"/>
                    </a:lnTo>
                    <a:lnTo>
                      <a:pt x="508" y="86"/>
                    </a:lnTo>
                    <a:lnTo>
                      <a:pt x="497" y="84"/>
                    </a:lnTo>
                    <a:lnTo>
                      <a:pt x="478" y="82"/>
                    </a:lnTo>
                    <a:lnTo>
                      <a:pt x="457" y="80"/>
                    </a:lnTo>
                    <a:lnTo>
                      <a:pt x="438" y="79"/>
                    </a:lnTo>
                    <a:lnTo>
                      <a:pt x="419" y="78"/>
                    </a:lnTo>
                    <a:lnTo>
                      <a:pt x="261" y="76"/>
                    </a:lnTo>
                    <a:lnTo>
                      <a:pt x="139" y="76"/>
                    </a:lnTo>
                    <a:lnTo>
                      <a:pt x="139" y="471"/>
                    </a:lnTo>
                    <a:lnTo>
                      <a:pt x="427" y="471"/>
                    </a:lnTo>
                    <a:lnTo>
                      <a:pt x="473" y="467"/>
                    </a:lnTo>
                    <a:lnTo>
                      <a:pt x="524" y="463"/>
                    </a:lnTo>
                    <a:lnTo>
                      <a:pt x="521" y="487"/>
                    </a:lnTo>
                    <a:lnTo>
                      <a:pt x="520" y="504"/>
                    </a:lnTo>
                    <a:lnTo>
                      <a:pt x="521" y="521"/>
                    </a:lnTo>
                    <a:lnTo>
                      <a:pt x="524" y="548"/>
                    </a:lnTo>
                    <a:lnTo>
                      <a:pt x="473" y="545"/>
                    </a:lnTo>
                    <a:lnTo>
                      <a:pt x="427" y="540"/>
                    </a:lnTo>
                    <a:lnTo>
                      <a:pt x="139" y="540"/>
                    </a:lnTo>
                    <a:lnTo>
                      <a:pt x="139" y="1002"/>
                    </a:lnTo>
                    <a:lnTo>
                      <a:pt x="153" y="1001"/>
                    </a:lnTo>
                    <a:lnTo>
                      <a:pt x="179" y="1001"/>
                    </a:lnTo>
                    <a:lnTo>
                      <a:pt x="217" y="1000"/>
                    </a:lnTo>
                    <a:lnTo>
                      <a:pt x="266" y="999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75" name="Freeform 42"/>
              <p:cNvSpPr>
                <a:spLocks/>
              </p:cNvSpPr>
              <p:nvPr userDrawn="1"/>
            </p:nvSpPr>
            <p:spPr bwMode="auto">
              <a:xfrm>
                <a:off x="7503569" y="1291790"/>
                <a:ext cx="80961" cy="77684"/>
              </a:xfrm>
              <a:custGeom>
                <a:avLst/>
                <a:gdLst>
                  <a:gd name="T0" fmla="*/ 2147483647 w 1117"/>
                  <a:gd name="T1" fmla="*/ 2147483647 h 1086"/>
                  <a:gd name="T2" fmla="*/ 2147483647 w 1117"/>
                  <a:gd name="T3" fmla="*/ 2147483647 h 1086"/>
                  <a:gd name="T4" fmla="*/ 2147483647 w 1117"/>
                  <a:gd name="T5" fmla="*/ 0 h 1086"/>
                  <a:gd name="T6" fmla="*/ 2147483647 w 1117"/>
                  <a:gd name="T7" fmla="*/ 52340346 h 1086"/>
                  <a:gd name="T8" fmla="*/ 2147483647 w 1117"/>
                  <a:gd name="T9" fmla="*/ 104680692 h 1086"/>
                  <a:gd name="T10" fmla="*/ 2147483647 w 1117"/>
                  <a:gd name="T11" fmla="*/ 104680692 h 1086"/>
                  <a:gd name="T12" fmla="*/ 2147483647 w 1117"/>
                  <a:gd name="T13" fmla="*/ 131037672 h 1086"/>
                  <a:gd name="T14" fmla="*/ 2147483647 w 1117"/>
                  <a:gd name="T15" fmla="*/ 104680692 h 1086"/>
                  <a:gd name="T16" fmla="*/ 2147483647 w 1117"/>
                  <a:gd name="T17" fmla="*/ 104680692 h 1086"/>
                  <a:gd name="T18" fmla="*/ 2147483647 w 1117"/>
                  <a:gd name="T19" fmla="*/ 52340346 h 1086"/>
                  <a:gd name="T20" fmla="*/ 2147483647 w 1117"/>
                  <a:gd name="T21" fmla="*/ 0 h 1086"/>
                  <a:gd name="T22" fmla="*/ 2147483647 w 1117"/>
                  <a:gd name="T23" fmla="*/ 2147483647 h 1086"/>
                  <a:gd name="T24" fmla="*/ 2147483647 w 1117"/>
                  <a:gd name="T25" fmla="*/ 2147483647 h 1086"/>
                  <a:gd name="T26" fmla="*/ 2147483647 w 1117"/>
                  <a:gd name="T27" fmla="*/ 0 h 1086"/>
                  <a:gd name="T28" fmla="*/ 2147483647 w 1117"/>
                  <a:gd name="T29" fmla="*/ 52340346 h 1086"/>
                  <a:gd name="T30" fmla="*/ 2147483647 w 1117"/>
                  <a:gd name="T31" fmla="*/ 104680692 h 1086"/>
                  <a:gd name="T32" fmla="*/ 2147483647 w 1117"/>
                  <a:gd name="T33" fmla="*/ 104680692 h 1086"/>
                  <a:gd name="T34" fmla="*/ 2147483647 w 1117"/>
                  <a:gd name="T35" fmla="*/ 131037672 h 1086"/>
                  <a:gd name="T36" fmla="*/ 2147483647 w 1117"/>
                  <a:gd name="T37" fmla="*/ 104680692 h 1086"/>
                  <a:gd name="T38" fmla="*/ 2147483647 w 1117"/>
                  <a:gd name="T39" fmla="*/ 104680692 h 1086"/>
                  <a:gd name="T40" fmla="*/ 2147483647 w 1117"/>
                  <a:gd name="T41" fmla="*/ 52340346 h 1086"/>
                  <a:gd name="T42" fmla="*/ 2147483647 w 1117"/>
                  <a:gd name="T43" fmla="*/ 0 h 1086"/>
                  <a:gd name="T44" fmla="*/ 2147483647 w 1117"/>
                  <a:gd name="T45" fmla="*/ 2147483647 h 1086"/>
                  <a:gd name="T46" fmla="*/ 2147483647 w 1117"/>
                  <a:gd name="T47" fmla="*/ 2147483647 h 1086"/>
                  <a:gd name="T48" fmla="*/ 2147483647 w 1117"/>
                  <a:gd name="T49" fmla="*/ 2147483647 h 1086"/>
                  <a:gd name="T50" fmla="*/ 2147483647 w 1117"/>
                  <a:gd name="T51" fmla="*/ 2147483647 h 1086"/>
                  <a:gd name="T52" fmla="*/ 2147483647 w 1117"/>
                  <a:gd name="T53" fmla="*/ 2147483647 h 1086"/>
                  <a:gd name="T54" fmla="*/ 2147483647 w 1117"/>
                  <a:gd name="T55" fmla="*/ 2147483647 h 1086"/>
                  <a:gd name="T56" fmla="*/ 2147483647 w 1117"/>
                  <a:gd name="T57" fmla="*/ 2147483647 h 1086"/>
                  <a:gd name="T58" fmla="*/ 2147483647 w 1117"/>
                  <a:gd name="T59" fmla="*/ 2147483647 h 1086"/>
                  <a:gd name="T60" fmla="*/ 2147483647 w 1117"/>
                  <a:gd name="T61" fmla="*/ 2147483647 h 1086"/>
                  <a:gd name="T62" fmla="*/ 2147483647 w 1117"/>
                  <a:gd name="T63" fmla="*/ 2147483647 h 1086"/>
                  <a:gd name="T64" fmla="*/ 2147483647 w 1117"/>
                  <a:gd name="T65" fmla="*/ 2147483647 h 1086"/>
                  <a:gd name="T66" fmla="*/ 2147483647 w 1117"/>
                  <a:gd name="T67" fmla="*/ 2147483647 h 1086"/>
                  <a:gd name="T68" fmla="*/ 2147483647 w 1117"/>
                  <a:gd name="T69" fmla="*/ 2147483647 h 1086"/>
                  <a:gd name="T70" fmla="*/ 2147483647 w 1117"/>
                  <a:gd name="T71" fmla="*/ 2147483647 h 1086"/>
                  <a:gd name="T72" fmla="*/ 2147483647 w 1117"/>
                  <a:gd name="T73" fmla="*/ 2147483647 h 1086"/>
                  <a:gd name="T74" fmla="*/ 2147483647 w 1117"/>
                  <a:gd name="T75" fmla="*/ 2147483647 h 1086"/>
                  <a:gd name="T76" fmla="*/ 2147483647 w 1117"/>
                  <a:gd name="T77" fmla="*/ 2147483647 h 1086"/>
                  <a:gd name="T78" fmla="*/ 2147483647 w 1117"/>
                  <a:gd name="T79" fmla="*/ 2147483647 h 1086"/>
                  <a:gd name="T80" fmla="*/ 2147483647 w 1117"/>
                  <a:gd name="T81" fmla="*/ 2147483647 h 1086"/>
                  <a:gd name="T82" fmla="*/ 2147483647 w 1117"/>
                  <a:gd name="T83" fmla="*/ 2147483647 h 1086"/>
                  <a:gd name="T84" fmla="*/ 2147483647 w 1117"/>
                  <a:gd name="T85" fmla="*/ 2147483647 h 1086"/>
                  <a:gd name="T86" fmla="*/ 2147483647 w 1117"/>
                  <a:gd name="T87" fmla="*/ 2147483647 h 1086"/>
                  <a:gd name="T88" fmla="*/ 2147483647 w 1117"/>
                  <a:gd name="T89" fmla="*/ 2147483647 h 1086"/>
                  <a:gd name="T90" fmla="*/ 2147483647 w 1117"/>
                  <a:gd name="T91" fmla="*/ 2147483647 h 1086"/>
                  <a:gd name="T92" fmla="*/ 2147483647 w 1117"/>
                  <a:gd name="T93" fmla="*/ 2147483647 h 1086"/>
                  <a:gd name="T94" fmla="*/ 2125103105 w 1117"/>
                  <a:gd name="T95" fmla="*/ 2147483647 h 1086"/>
                  <a:gd name="T96" fmla="*/ 1242085904 w 1117"/>
                  <a:gd name="T97" fmla="*/ 2147483647 h 1086"/>
                  <a:gd name="T98" fmla="*/ 607336661 w 1117"/>
                  <a:gd name="T99" fmla="*/ 2147483647 h 1086"/>
                  <a:gd name="T100" fmla="*/ 193054150 w 1117"/>
                  <a:gd name="T101" fmla="*/ 2147483647 h 1086"/>
                  <a:gd name="T102" fmla="*/ 0 w 1117"/>
                  <a:gd name="T103" fmla="*/ 2147483647 h 1086"/>
                  <a:gd name="T104" fmla="*/ 0 w 1117"/>
                  <a:gd name="T105" fmla="*/ 0 h 1086"/>
                  <a:gd name="T106" fmla="*/ 441700385 w 1117"/>
                  <a:gd name="T107" fmla="*/ 52340346 h 1086"/>
                  <a:gd name="T108" fmla="*/ 910813279 w 1117"/>
                  <a:gd name="T109" fmla="*/ 104680692 h 1086"/>
                  <a:gd name="T110" fmla="*/ 1407722253 w 1117"/>
                  <a:gd name="T111" fmla="*/ 104680692 h 1086"/>
                  <a:gd name="T112" fmla="*/ 1904252949 w 1117"/>
                  <a:gd name="T113" fmla="*/ 131037672 h 1086"/>
                  <a:gd name="T114" fmla="*/ 2147483647 w 1117"/>
                  <a:gd name="T115" fmla="*/ 104680692 h 1086"/>
                  <a:gd name="T116" fmla="*/ 2147483647 w 1117"/>
                  <a:gd name="T117" fmla="*/ 104680692 h 1086"/>
                  <a:gd name="T118" fmla="*/ 2147483647 w 1117"/>
                  <a:gd name="T119" fmla="*/ 52340346 h 1086"/>
                  <a:gd name="T120" fmla="*/ 2147483647 w 1117"/>
                  <a:gd name="T121" fmla="*/ 0 h 1086"/>
                  <a:gd name="T122" fmla="*/ 2147483647 w 1117"/>
                  <a:gd name="T123" fmla="*/ 2147483647 h 108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0" t="0" r="r" b="b"/>
                <a:pathLst>
                  <a:path w="1117" h="1086">
                    <a:moveTo>
                      <a:pt x="140" y="1004"/>
                    </a:moveTo>
                    <a:lnTo>
                      <a:pt x="489" y="1004"/>
                    </a:lnTo>
                    <a:lnTo>
                      <a:pt x="489" y="0"/>
                    </a:lnTo>
                    <a:lnTo>
                      <a:pt x="506" y="2"/>
                    </a:lnTo>
                    <a:lnTo>
                      <a:pt x="524" y="4"/>
                    </a:lnTo>
                    <a:lnTo>
                      <a:pt x="541" y="4"/>
                    </a:lnTo>
                    <a:lnTo>
                      <a:pt x="559" y="5"/>
                    </a:lnTo>
                    <a:lnTo>
                      <a:pt x="581" y="4"/>
                    </a:lnTo>
                    <a:lnTo>
                      <a:pt x="599" y="4"/>
                    </a:lnTo>
                    <a:lnTo>
                      <a:pt x="615" y="2"/>
                    </a:lnTo>
                    <a:lnTo>
                      <a:pt x="627" y="0"/>
                    </a:lnTo>
                    <a:lnTo>
                      <a:pt x="627" y="1004"/>
                    </a:lnTo>
                    <a:lnTo>
                      <a:pt x="978" y="1004"/>
                    </a:lnTo>
                    <a:lnTo>
                      <a:pt x="978" y="0"/>
                    </a:lnTo>
                    <a:lnTo>
                      <a:pt x="995" y="2"/>
                    </a:lnTo>
                    <a:lnTo>
                      <a:pt x="1012" y="4"/>
                    </a:lnTo>
                    <a:lnTo>
                      <a:pt x="1029" y="4"/>
                    </a:lnTo>
                    <a:lnTo>
                      <a:pt x="1047" y="5"/>
                    </a:lnTo>
                    <a:lnTo>
                      <a:pt x="1065" y="4"/>
                    </a:lnTo>
                    <a:lnTo>
                      <a:pt x="1082" y="4"/>
                    </a:lnTo>
                    <a:lnTo>
                      <a:pt x="1100" y="2"/>
                    </a:lnTo>
                    <a:lnTo>
                      <a:pt x="1117" y="0"/>
                    </a:lnTo>
                    <a:lnTo>
                      <a:pt x="1117" y="1086"/>
                    </a:lnTo>
                    <a:lnTo>
                      <a:pt x="1086" y="1086"/>
                    </a:lnTo>
                    <a:lnTo>
                      <a:pt x="1052" y="1086"/>
                    </a:lnTo>
                    <a:lnTo>
                      <a:pt x="1012" y="1085"/>
                    </a:lnTo>
                    <a:lnTo>
                      <a:pt x="969" y="1085"/>
                    </a:lnTo>
                    <a:lnTo>
                      <a:pt x="944" y="1084"/>
                    </a:lnTo>
                    <a:lnTo>
                      <a:pt x="920" y="1084"/>
                    </a:lnTo>
                    <a:lnTo>
                      <a:pt x="896" y="1084"/>
                    </a:lnTo>
                    <a:lnTo>
                      <a:pt x="870" y="1084"/>
                    </a:lnTo>
                    <a:lnTo>
                      <a:pt x="844" y="1083"/>
                    </a:lnTo>
                    <a:lnTo>
                      <a:pt x="818" y="1083"/>
                    </a:lnTo>
                    <a:lnTo>
                      <a:pt x="791" y="1083"/>
                    </a:lnTo>
                    <a:lnTo>
                      <a:pt x="763" y="1083"/>
                    </a:lnTo>
                    <a:lnTo>
                      <a:pt x="736" y="1081"/>
                    </a:lnTo>
                    <a:lnTo>
                      <a:pt x="709" y="1081"/>
                    </a:lnTo>
                    <a:lnTo>
                      <a:pt x="683" y="1081"/>
                    </a:lnTo>
                    <a:lnTo>
                      <a:pt x="657" y="1081"/>
                    </a:lnTo>
                    <a:lnTo>
                      <a:pt x="632" y="1080"/>
                    </a:lnTo>
                    <a:lnTo>
                      <a:pt x="606" y="1080"/>
                    </a:lnTo>
                    <a:lnTo>
                      <a:pt x="582" y="1080"/>
                    </a:lnTo>
                    <a:lnTo>
                      <a:pt x="559" y="1080"/>
                    </a:lnTo>
                    <a:lnTo>
                      <a:pt x="197" y="1080"/>
                    </a:lnTo>
                    <a:lnTo>
                      <a:pt x="172" y="1081"/>
                    </a:lnTo>
                    <a:lnTo>
                      <a:pt x="143" y="1081"/>
                    </a:lnTo>
                    <a:lnTo>
                      <a:pt x="112" y="1083"/>
                    </a:lnTo>
                    <a:lnTo>
                      <a:pt x="77" y="1084"/>
                    </a:lnTo>
                    <a:lnTo>
                      <a:pt x="45" y="1084"/>
                    </a:lnTo>
                    <a:lnTo>
                      <a:pt x="22" y="1085"/>
                    </a:lnTo>
                    <a:lnTo>
                      <a:pt x="7" y="1086"/>
                    </a:lnTo>
                    <a:lnTo>
                      <a:pt x="0" y="1086"/>
                    </a:lnTo>
                    <a:lnTo>
                      <a:pt x="0" y="0"/>
                    </a:lnTo>
                    <a:lnTo>
                      <a:pt x="16" y="2"/>
                    </a:lnTo>
                    <a:lnTo>
                      <a:pt x="33" y="4"/>
                    </a:lnTo>
                    <a:lnTo>
                      <a:pt x="51" y="4"/>
                    </a:lnTo>
                    <a:lnTo>
                      <a:pt x="69" y="5"/>
                    </a:lnTo>
                    <a:lnTo>
                      <a:pt x="86" y="4"/>
                    </a:lnTo>
                    <a:lnTo>
                      <a:pt x="104" y="4"/>
                    </a:lnTo>
                    <a:lnTo>
                      <a:pt x="122" y="2"/>
                    </a:lnTo>
                    <a:lnTo>
                      <a:pt x="140" y="0"/>
                    </a:lnTo>
                    <a:lnTo>
                      <a:pt x="140" y="1004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76" name="Freeform 43"/>
              <p:cNvSpPr>
                <a:spLocks/>
              </p:cNvSpPr>
              <p:nvPr userDrawn="1"/>
            </p:nvSpPr>
            <p:spPr bwMode="auto">
              <a:xfrm>
                <a:off x="7473406" y="1291790"/>
                <a:ext cx="9525" cy="77684"/>
              </a:xfrm>
              <a:custGeom>
                <a:avLst/>
                <a:gdLst>
                  <a:gd name="T0" fmla="*/ 2147483647 w 140"/>
                  <a:gd name="T1" fmla="*/ 0 h 1081"/>
                  <a:gd name="T2" fmla="*/ 2147483647 w 140"/>
                  <a:gd name="T3" fmla="*/ 2147483647 h 1081"/>
                  <a:gd name="T4" fmla="*/ 2147483647 w 140"/>
                  <a:gd name="T5" fmla="*/ 2147483647 h 1081"/>
                  <a:gd name="T6" fmla="*/ 557106228 w 140"/>
                  <a:gd name="T7" fmla="*/ 2147483647 h 1081"/>
                  <a:gd name="T8" fmla="*/ 0 w 140"/>
                  <a:gd name="T9" fmla="*/ 2147483647 h 1081"/>
                  <a:gd name="T10" fmla="*/ 0 w 140"/>
                  <a:gd name="T11" fmla="*/ 0 h 1081"/>
                  <a:gd name="T12" fmla="*/ 364369826 w 140"/>
                  <a:gd name="T13" fmla="*/ 53440196 h 1081"/>
                  <a:gd name="T14" fmla="*/ 728429546 w 140"/>
                  <a:gd name="T15" fmla="*/ 80160330 h 1081"/>
                  <a:gd name="T16" fmla="*/ 1114212524 w 140"/>
                  <a:gd name="T17" fmla="*/ 106513747 h 1081"/>
                  <a:gd name="T18" fmla="*/ 1500000062 w 140"/>
                  <a:gd name="T19" fmla="*/ 106513747 h 1081"/>
                  <a:gd name="T20" fmla="*/ 1949716813 w 140"/>
                  <a:gd name="T21" fmla="*/ 106513747 h 1081"/>
                  <a:gd name="T22" fmla="*/ 2147483647 w 140"/>
                  <a:gd name="T23" fmla="*/ 80160330 h 1081"/>
                  <a:gd name="T24" fmla="*/ 2147483647 w 140"/>
                  <a:gd name="T25" fmla="*/ 53440196 h 1081"/>
                  <a:gd name="T26" fmla="*/ 2147483647 w 140"/>
                  <a:gd name="T27" fmla="*/ 0 h 108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40" h="1081">
                    <a:moveTo>
                      <a:pt x="140" y="0"/>
                    </a:moveTo>
                    <a:lnTo>
                      <a:pt x="140" y="1081"/>
                    </a:lnTo>
                    <a:lnTo>
                      <a:pt x="111" y="1078"/>
                    </a:lnTo>
                    <a:lnTo>
                      <a:pt x="26" y="1078"/>
                    </a:lnTo>
                    <a:lnTo>
                      <a:pt x="0" y="1081"/>
                    </a:lnTo>
                    <a:lnTo>
                      <a:pt x="0" y="0"/>
                    </a:lnTo>
                    <a:lnTo>
                      <a:pt x="17" y="2"/>
                    </a:lnTo>
                    <a:lnTo>
                      <a:pt x="34" y="3"/>
                    </a:lnTo>
                    <a:lnTo>
                      <a:pt x="52" y="4"/>
                    </a:lnTo>
                    <a:lnTo>
                      <a:pt x="70" y="4"/>
                    </a:lnTo>
                    <a:lnTo>
                      <a:pt x="91" y="4"/>
                    </a:lnTo>
                    <a:lnTo>
                      <a:pt x="110" y="3"/>
                    </a:lnTo>
                    <a:lnTo>
                      <a:pt x="126" y="2"/>
                    </a:lnTo>
                    <a:lnTo>
                      <a:pt x="140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77" name="Freeform 44"/>
              <p:cNvSpPr>
                <a:spLocks noEditPoints="1"/>
              </p:cNvSpPr>
              <p:nvPr userDrawn="1"/>
            </p:nvSpPr>
            <p:spPr bwMode="auto">
              <a:xfrm>
                <a:off x="7413082" y="1291790"/>
                <a:ext cx="50800" cy="77684"/>
              </a:xfrm>
              <a:custGeom>
                <a:avLst/>
                <a:gdLst>
                  <a:gd name="T0" fmla="*/ 2021233427 w 688"/>
                  <a:gd name="T1" fmla="*/ 107777326 h 1078"/>
                  <a:gd name="T2" fmla="*/ 2147483647 w 688"/>
                  <a:gd name="T3" fmla="*/ 0 h 1078"/>
                  <a:gd name="T4" fmla="*/ 2147483647 w 688"/>
                  <a:gd name="T5" fmla="*/ 2147483647 h 1078"/>
                  <a:gd name="T6" fmla="*/ 2147483647 w 688"/>
                  <a:gd name="T7" fmla="*/ 2147483647 h 1078"/>
                  <a:gd name="T8" fmla="*/ 2147483647 w 688"/>
                  <a:gd name="T9" fmla="*/ 2147483647 h 1078"/>
                  <a:gd name="T10" fmla="*/ 2147483647 w 688"/>
                  <a:gd name="T11" fmla="*/ 2147483647 h 1078"/>
                  <a:gd name="T12" fmla="*/ 2147483647 w 688"/>
                  <a:gd name="T13" fmla="*/ 2147483647 h 1078"/>
                  <a:gd name="T14" fmla="*/ 2147483647 w 688"/>
                  <a:gd name="T15" fmla="*/ 2147483647 h 1078"/>
                  <a:gd name="T16" fmla="*/ 2147483647 w 688"/>
                  <a:gd name="T17" fmla="*/ 2147483647 h 1078"/>
                  <a:gd name="T18" fmla="*/ 2147483647 w 688"/>
                  <a:gd name="T19" fmla="*/ 2147483647 h 1078"/>
                  <a:gd name="T20" fmla="*/ 2147483647 w 688"/>
                  <a:gd name="T21" fmla="*/ 2147483647 h 1078"/>
                  <a:gd name="T22" fmla="*/ 2147483647 w 688"/>
                  <a:gd name="T23" fmla="*/ 2147483647 h 1078"/>
                  <a:gd name="T24" fmla="*/ 2147483647 w 688"/>
                  <a:gd name="T25" fmla="*/ 2147483647 h 1078"/>
                  <a:gd name="T26" fmla="*/ 2147483647 w 688"/>
                  <a:gd name="T27" fmla="*/ 2147483647 h 1078"/>
                  <a:gd name="T28" fmla="*/ 2147483647 w 688"/>
                  <a:gd name="T29" fmla="*/ 2147483647 h 1078"/>
                  <a:gd name="T30" fmla="*/ 2147483647 w 688"/>
                  <a:gd name="T31" fmla="*/ 2147483647 h 1078"/>
                  <a:gd name="T32" fmla="*/ 2147483647 w 688"/>
                  <a:gd name="T33" fmla="*/ 2147483647 h 1078"/>
                  <a:gd name="T34" fmla="*/ 2147483647 w 688"/>
                  <a:gd name="T35" fmla="*/ 2147483647 h 1078"/>
                  <a:gd name="T36" fmla="*/ 2147483647 w 688"/>
                  <a:gd name="T37" fmla="*/ 2147483647 h 1078"/>
                  <a:gd name="T38" fmla="*/ 2147483647 w 688"/>
                  <a:gd name="T39" fmla="*/ 2147483647 h 1078"/>
                  <a:gd name="T40" fmla="*/ 2147483647 w 688"/>
                  <a:gd name="T41" fmla="*/ 2147483647 h 1078"/>
                  <a:gd name="T42" fmla="*/ 2147483647 w 688"/>
                  <a:gd name="T43" fmla="*/ 2147483647 h 1078"/>
                  <a:gd name="T44" fmla="*/ 2147483647 w 688"/>
                  <a:gd name="T45" fmla="*/ 2147483647 h 1078"/>
                  <a:gd name="T46" fmla="*/ 2147483647 w 688"/>
                  <a:gd name="T47" fmla="*/ 2147483647 h 1078"/>
                  <a:gd name="T48" fmla="*/ 2147483647 w 688"/>
                  <a:gd name="T49" fmla="*/ 2147483647 h 1078"/>
                  <a:gd name="T50" fmla="*/ 2147483647 w 688"/>
                  <a:gd name="T51" fmla="*/ 2147483647 h 1078"/>
                  <a:gd name="T52" fmla="*/ 2147483647 w 688"/>
                  <a:gd name="T53" fmla="*/ 2147483647 h 1078"/>
                  <a:gd name="T54" fmla="*/ 2147483647 w 688"/>
                  <a:gd name="T55" fmla="*/ 2147483647 h 1078"/>
                  <a:gd name="T56" fmla="*/ 2147483647 w 688"/>
                  <a:gd name="T57" fmla="*/ 2147483647 h 1078"/>
                  <a:gd name="T58" fmla="*/ 2147483647 w 688"/>
                  <a:gd name="T59" fmla="*/ 2147483647 h 1078"/>
                  <a:gd name="T60" fmla="*/ 2147483647 w 688"/>
                  <a:gd name="T61" fmla="*/ 2147483647 h 1078"/>
                  <a:gd name="T62" fmla="*/ 2147483647 w 688"/>
                  <a:gd name="T63" fmla="*/ 2147483647 h 1078"/>
                  <a:gd name="T64" fmla="*/ 2147483647 w 688"/>
                  <a:gd name="T65" fmla="*/ 2147483647 h 1078"/>
                  <a:gd name="T66" fmla="*/ 2147483647 w 688"/>
                  <a:gd name="T67" fmla="*/ 2147483647 h 1078"/>
                  <a:gd name="T68" fmla="*/ 0 w 688"/>
                  <a:gd name="T69" fmla="*/ 0 h 1078"/>
                  <a:gd name="T70" fmla="*/ 2147483647 w 688"/>
                  <a:gd name="T71" fmla="*/ 2147483647 h 1078"/>
                  <a:gd name="T72" fmla="*/ 2147483647 w 688"/>
                  <a:gd name="T73" fmla="*/ 2147483647 h 1078"/>
                  <a:gd name="T74" fmla="*/ 2147483647 w 688"/>
                  <a:gd name="T75" fmla="*/ 2147483647 h 1078"/>
                  <a:gd name="T76" fmla="*/ 2147483647 w 688"/>
                  <a:gd name="T77" fmla="*/ 2147483647 h 1078"/>
                  <a:gd name="T78" fmla="*/ 2147483647 w 688"/>
                  <a:gd name="T79" fmla="*/ 2147483647 h 1078"/>
                  <a:gd name="T80" fmla="*/ 2147483647 w 688"/>
                  <a:gd name="T81" fmla="*/ 2147483647 h 1078"/>
                  <a:gd name="T82" fmla="*/ 2147483647 w 688"/>
                  <a:gd name="T83" fmla="*/ 2147483647 h 1078"/>
                  <a:gd name="T84" fmla="*/ 2147483647 w 688"/>
                  <a:gd name="T85" fmla="*/ 2147483647 h 1078"/>
                  <a:gd name="T86" fmla="*/ 2147483647 w 688"/>
                  <a:gd name="T87" fmla="*/ 2147483647 h 1078"/>
                  <a:gd name="T88" fmla="*/ 2147483647 w 688"/>
                  <a:gd name="T89" fmla="*/ 2147483647 h 1078"/>
                  <a:gd name="T90" fmla="*/ 2147483647 w 688"/>
                  <a:gd name="T91" fmla="*/ 2147483647 h 1078"/>
                  <a:gd name="T92" fmla="*/ 2147483647 w 688"/>
                  <a:gd name="T93" fmla="*/ 2147483647 h 1078"/>
                  <a:gd name="T94" fmla="*/ 2147483647 w 688"/>
                  <a:gd name="T95" fmla="*/ 2147483647 h 1078"/>
                  <a:gd name="T96" fmla="*/ 2147483647 w 688"/>
                  <a:gd name="T97" fmla="*/ 2147483647 h 1078"/>
                  <a:gd name="T98" fmla="*/ 2147483647 w 688"/>
                  <a:gd name="T99" fmla="*/ 2147483647 h 1078"/>
                  <a:gd name="T100" fmla="*/ 2147483647 w 688"/>
                  <a:gd name="T101" fmla="*/ 2147483647 h 1078"/>
                  <a:gd name="T102" fmla="*/ 2147483647 w 688"/>
                  <a:gd name="T103" fmla="*/ 2147483647 h 1078"/>
                  <a:gd name="T104" fmla="*/ 2147483647 w 688"/>
                  <a:gd name="T105" fmla="*/ 2147483647 h 1078"/>
                  <a:gd name="T106" fmla="*/ 2147483647 w 688"/>
                  <a:gd name="T107" fmla="*/ 2147483647 h 1078"/>
                  <a:gd name="T108" fmla="*/ 2147483647 w 688"/>
                  <a:gd name="T109" fmla="*/ 2147483647 h 1078"/>
                  <a:gd name="T110" fmla="*/ 2147483647 w 688"/>
                  <a:gd name="T111" fmla="*/ 2147483647 h 1078"/>
                  <a:gd name="T112" fmla="*/ 2147483647 w 688"/>
                  <a:gd name="T113" fmla="*/ 2147483647 h 1078"/>
                  <a:gd name="T114" fmla="*/ 2147483647 w 688"/>
                  <a:gd name="T115" fmla="*/ 2147483647 h 1078"/>
                  <a:gd name="T116" fmla="*/ 2147483647 w 688"/>
                  <a:gd name="T117" fmla="*/ 2147483647 h 1078"/>
                  <a:gd name="T118" fmla="*/ 2147483647 w 688"/>
                  <a:gd name="T119" fmla="*/ 2147483647 h 1078"/>
                  <a:gd name="T120" fmla="*/ 2147483647 w 688"/>
                  <a:gd name="T121" fmla="*/ 2147483647 h 1078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688" h="1078">
                    <a:moveTo>
                      <a:pt x="40" y="3"/>
                    </a:moveTo>
                    <a:lnTo>
                      <a:pt x="68" y="4"/>
                    </a:lnTo>
                    <a:lnTo>
                      <a:pt x="95" y="3"/>
                    </a:lnTo>
                    <a:lnTo>
                      <a:pt x="138" y="0"/>
                    </a:lnTo>
                    <a:lnTo>
                      <a:pt x="138" y="488"/>
                    </a:lnTo>
                    <a:lnTo>
                      <a:pt x="282" y="488"/>
                    </a:lnTo>
                    <a:lnTo>
                      <a:pt x="318" y="489"/>
                    </a:lnTo>
                    <a:lnTo>
                      <a:pt x="353" y="491"/>
                    </a:lnTo>
                    <a:lnTo>
                      <a:pt x="386" y="492"/>
                    </a:lnTo>
                    <a:lnTo>
                      <a:pt x="418" y="495"/>
                    </a:lnTo>
                    <a:lnTo>
                      <a:pt x="446" y="498"/>
                    </a:lnTo>
                    <a:lnTo>
                      <a:pt x="474" y="502"/>
                    </a:lnTo>
                    <a:lnTo>
                      <a:pt x="499" y="508"/>
                    </a:lnTo>
                    <a:lnTo>
                      <a:pt x="521" y="513"/>
                    </a:lnTo>
                    <a:lnTo>
                      <a:pt x="544" y="519"/>
                    </a:lnTo>
                    <a:lnTo>
                      <a:pt x="563" y="527"/>
                    </a:lnTo>
                    <a:lnTo>
                      <a:pt x="582" y="536"/>
                    </a:lnTo>
                    <a:lnTo>
                      <a:pt x="598" y="546"/>
                    </a:lnTo>
                    <a:lnTo>
                      <a:pt x="614" y="556"/>
                    </a:lnTo>
                    <a:lnTo>
                      <a:pt x="626" y="568"/>
                    </a:lnTo>
                    <a:lnTo>
                      <a:pt x="639" y="581"/>
                    </a:lnTo>
                    <a:lnTo>
                      <a:pt x="648" y="595"/>
                    </a:lnTo>
                    <a:lnTo>
                      <a:pt x="658" y="609"/>
                    </a:lnTo>
                    <a:lnTo>
                      <a:pt x="666" y="625"/>
                    </a:lnTo>
                    <a:lnTo>
                      <a:pt x="673" y="642"/>
                    </a:lnTo>
                    <a:lnTo>
                      <a:pt x="678" y="661"/>
                    </a:lnTo>
                    <a:lnTo>
                      <a:pt x="682" y="681"/>
                    </a:lnTo>
                    <a:lnTo>
                      <a:pt x="686" y="702"/>
                    </a:lnTo>
                    <a:lnTo>
                      <a:pt x="687" y="724"/>
                    </a:lnTo>
                    <a:lnTo>
                      <a:pt x="688" y="747"/>
                    </a:lnTo>
                    <a:lnTo>
                      <a:pt x="688" y="764"/>
                    </a:lnTo>
                    <a:lnTo>
                      <a:pt x="687" y="781"/>
                    </a:lnTo>
                    <a:lnTo>
                      <a:pt x="684" y="798"/>
                    </a:lnTo>
                    <a:lnTo>
                      <a:pt x="682" y="814"/>
                    </a:lnTo>
                    <a:lnTo>
                      <a:pt x="680" y="829"/>
                    </a:lnTo>
                    <a:lnTo>
                      <a:pt x="677" y="844"/>
                    </a:lnTo>
                    <a:lnTo>
                      <a:pt x="673" y="859"/>
                    </a:lnTo>
                    <a:lnTo>
                      <a:pt x="669" y="873"/>
                    </a:lnTo>
                    <a:lnTo>
                      <a:pt x="663" y="885"/>
                    </a:lnTo>
                    <a:lnTo>
                      <a:pt x="657" y="898"/>
                    </a:lnTo>
                    <a:lnTo>
                      <a:pt x="651" y="911"/>
                    </a:lnTo>
                    <a:lnTo>
                      <a:pt x="644" y="923"/>
                    </a:lnTo>
                    <a:lnTo>
                      <a:pt x="636" y="933"/>
                    </a:lnTo>
                    <a:lnTo>
                      <a:pt x="627" y="944"/>
                    </a:lnTo>
                    <a:lnTo>
                      <a:pt x="619" y="954"/>
                    </a:lnTo>
                    <a:lnTo>
                      <a:pt x="609" y="964"/>
                    </a:lnTo>
                    <a:lnTo>
                      <a:pt x="599" y="973"/>
                    </a:lnTo>
                    <a:lnTo>
                      <a:pt x="587" y="982"/>
                    </a:lnTo>
                    <a:lnTo>
                      <a:pt x="575" y="990"/>
                    </a:lnTo>
                    <a:lnTo>
                      <a:pt x="563" y="999"/>
                    </a:lnTo>
                    <a:lnTo>
                      <a:pt x="549" y="1007"/>
                    </a:lnTo>
                    <a:lnTo>
                      <a:pt x="535" y="1015"/>
                    </a:lnTo>
                    <a:lnTo>
                      <a:pt x="519" y="1022"/>
                    </a:lnTo>
                    <a:lnTo>
                      <a:pt x="504" y="1029"/>
                    </a:lnTo>
                    <a:lnTo>
                      <a:pt x="487" y="1035"/>
                    </a:lnTo>
                    <a:lnTo>
                      <a:pt x="470" y="1041"/>
                    </a:lnTo>
                    <a:lnTo>
                      <a:pt x="452" y="1047"/>
                    </a:lnTo>
                    <a:lnTo>
                      <a:pt x="433" y="1052"/>
                    </a:lnTo>
                    <a:lnTo>
                      <a:pt x="394" y="1062"/>
                    </a:lnTo>
                    <a:lnTo>
                      <a:pt x="352" y="1070"/>
                    </a:lnTo>
                    <a:lnTo>
                      <a:pt x="339" y="1071"/>
                    </a:lnTo>
                    <a:lnTo>
                      <a:pt x="321" y="1072"/>
                    </a:lnTo>
                    <a:lnTo>
                      <a:pt x="300" y="1073"/>
                    </a:lnTo>
                    <a:lnTo>
                      <a:pt x="275" y="1074"/>
                    </a:lnTo>
                    <a:lnTo>
                      <a:pt x="245" y="1076"/>
                    </a:lnTo>
                    <a:lnTo>
                      <a:pt x="213" y="1076"/>
                    </a:lnTo>
                    <a:lnTo>
                      <a:pt x="178" y="1078"/>
                    </a:lnTo>
                    <a:lnTo>
                      <a:pt x="141" y="1078"/>
                    </a:lnTo>
                    <a:lnTo>
                      <a:pt x="0" y="1078"/>
                    </a:lnTo>
                    <a:lnTo>
                      <a:pt x="0" y="0"/>
                    </a:lnTo>
                    <a:lnTo>
                      <a:pt x="40" y="3"/>
                    </a:lnTo>
                    <a:close/>
                    <a:moveTo>
                      <a:pt x="514" y="881"/>
                    </a:moveTo>
                    <a:lnTo>
                      <a:pt x="521" y="867"/>
                    </a:lnTo>
                    <a:lnTo>
                      <a:pt x="527" y="852"/>
                    </a:lnTo>
                    <a:lnTo>
                      <a:pt x="532" y="838"/>
                    </a:lnTo>
                    <a:lnTo>
                      <a:pt x="536" y="822"/>
                    </a:lnTo>
                    <a:lnTo>
                      <a:pt x="539" y="806"/>
                    </a:lnTo>
                    <a:lnTo>
                      <a:pt x="541" y="790"/>
                    </a:lnTo>
                    <a:lnTo>
                      <a:pt x="543" y="772"/>
                    </a:lnTo>
                    <a:lnTo>
                      <a:pt x="544" y="755"/>
                    </a:lnTo>
                    <a:lnTo>
                      <a:pt x="543" y="735"/>
                    </a:lnTo>
                    <a:lnTo>
                      <a:pt x="540" y="714"/>
                    </a:lnTo>
                    <a:lnTo>
                      <a:pt x="537" y="695"/>
                    </a:lnTo>
                    <a:lnTo>
                      <a:pt x="532" y="677"/>
                    </a:lnTo>
                    <a:lnTo>
                      <a:pt x="526" y="660"/>
                    </a:lnTo>
                    <a:lnTo>
                      <a:pt x="518" y="644"/>
                    </a:lnTo>
                    <a:lnTo>
                      <a:pt x="509" y="630"/>
                    </a:lnTo>
                    <a:lnTo>
                      <a:pt x="498" y="615"/>
                    </a:lnTo>
                    <a:lnTo>
                      <a:pt x="486" y="602"/>
                    </a:lnTo>
                    <a:lnTo>
                      <a:pt x="474" y="590"/>
                    </a:lnTo>
                    <a:lnTo>
                      <a:pt x="459" y="581"/>
                    </a:lnTo>
                    <a:lnTo>
                      <a:pt x="443" y="571"/>
                    </a:lnTo>
                    <a:lnTo>
                      <a:pt x="426" y="565"/>
                    </a:lnTo>
                    <a:lnTo>
                      <a:pt x="407" y="558"/>
                    </a:lnTo>
                    <a:lnTo>
                      <a:pt x="387" y="554"/>
                    </a:lnTo>
                    <a:lnTo>
                      <a:pt x="366" y="552"/>
                    </a:lnTo>
                    <a:lnTo>
                      <a:pt x="356" y="551"/>
                    </a:lnTo>
                    <a:lnTo>
                      <a:pt x="347" y="550"/>
                    </a:lnTo>
                    <a:lnTo>
                      <a:pt x="338" y="550"/>
                    </a:lnTo>
                    <a:lnTo>
                      <a:pt x="329" y="549"/>
                    </a:lnTo>
                    <a:lnTo>
                      <a:pt x="318" y="549"/>
                    </a:lnTo>
                    <a:lnTo>
                      <a:pt x="304" y="549"/>
                    </a:lnTo>
                    <a:lnTo>
                      <a:pt x="288" y="549"/>
                    </a:lnTo>
                    <a:lnTo>
                      <a:pt x="269" y="548"/>
                    </a:lnTo>
                    <a:lnTo>
                      <a:pt x="138" y="548"/>
                    </a:lnTo>
                    <a:lnTo>
                      <a:pt x="138" y="1012"/>
                    </a:lnTo>
                    <a:lnTo>
                      <a:pt x="294" y="1012"/>
                    </a:lnTo>
                    <a:lnTo>
                      <a:pt x="313" y="1009"/>
                    </a:lnTo>
                    <a:lnTo>
                      <a:pt x="331" y="1005"/>
                    </a:lnTo>
                    <a:lnTo>
                      <a:pt x="349" y="1002"/>
                    </a:lnTo>
                    <a:lnTo>
                      <a:pt x="366" y="997"/>
                    </a:lnTo>
                    <a:lnTo>
                      <a:pt x="382" y="992"/>
                    </a:lnTo>
                    <a:lnTo>
                      <a:pt x="397" y="985"/>
                    </a:lnTo>
                    <a:lnTo>
                      <a:pt x="412" y="978"/>
                    </a:lnTo>
                    <a:lnTo>
                      <a:pt x="427" y="970"/>
                    </a:lnTo>
                    <a:lnTo>
                      <a:pt x="441" y="962"/>
                    </a:lnTo>
                    <a:lnTo>
                      <a:pt x="454" y="952"/>
                    </a:lnTo>
                    <a:lnTo>
                      <a:pt x="466" y="942"/>
                    </a:lnTo>
                    <a:lnTo>
                      <a:pt x="477" y="931"/>
                    </a:lnTo>
                    <a:lnTo>
                      <a:pt x="487" y="919"/>
                    </a:lnTo>
                    <a:lnTo>
                      <a:pt x="497" y="908"/>
                    </a:lnTo>
                    <a:lnTo>
                      <a:pt x="507" y="895"/>
                    </a:lnTo>
                    <a:lnTo>
                      <a:pt x="514" y="88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78" name="Freeform 45"/>
              <p:cNvSpPr>
                <a:spLocks noEditPoints="1"/>
              </p:cNvSpPr>
              <p:nvPr userDrawn="1"/>
            </p:nvSpPr>
            <p:spPr bwMode="auto">
              <a:xfrm>
                <a:off x="7346407" y="1291790"/>
                <a:ext cx="50800" cy="77684"/>
              </a:xfrm>
              <a:custGeom>
                <a:avLst/>
                <a:gdLst>
                  <a:gd name="T0" fmla="*/ 2147483647 w 707"/>
                  <a:gd name="T1" fmla="*/ 2147483647 h 1075"/>
                  <a:gd name="T2" fmla="*/ 2147483647 w 707"/>
                  <a:gd name="T3" fmla="*/ 2147483647 h 1075"/>
                  <a:gd name="T4" fmla="*/ 2147483647 w 707"/>
                  <a:gd name="T5" fmla="*/ 2147483647 h 1075"/>
                  <a:gd name="T6" fmla="*/ 2147483647 w 707"/>
                  <a:gd name="T7" fmla="*/ 2147483647 h 1075"/>
                  <a:gd name="T8" fmla="*/ 2147483647 w 707"/>
                  <a:gd name="T9" fmla="*/ 2147483647 h 1075"/>
                  <a:gd name="T10" fmla="*/ 2147483647 w 707"/>
                  <a:gd name="T11" fmla="*/ 2147483647 h 1075"/>
                  <a:gd name="T12" fmla="*/ 2147483647 w 707"/>
                  <a:gd name="T13" fmla="*/ 2147483647 h 1075"/>
                  <a:gd name="T14" fmla="*/ 2147483647 w 707"/>
                  <a:gd name="T15" fmla="*/ 2147483647 h 1075"/>
                  <a:gd name="T16" fmla="*/ 2147483647 w 707"/>
                  <a:gd name="T17" fmla="*/ 2147483647 h 1075"/>
                  <a:gd name="T18" fmla="*/ 2147483647 w 707"/>
                  <a:gd name="T19" fmla="*/ 2147483647 h 1075"/>
                  <a:gd name="T20" fmla="*/ 2147483647 w 707"/>
                  <a:gd name="T21" fmla="*/ 2147483647 h 1075"/>
                  <a:gd name="T22" fmla="*/ 2147483647 w 707"/>
                  <a:gd name="T23" fmla="*/ 2147483647 h 1075"/>
                  <a:gd name="T24" fmla="*/ 2147483647 w 707"/>
                  <a:gd name="T25" fmla="*/ 2147483647 h 1075"/>
                  <a:gd name="T26" fmla="*/ 2147483647 w 707"/>
                  <a:gd name="T27" fmla="*/ 2147483647 h 1075"/>
                  <a:gd name="T28" fmla="*/ 2147483647 w 707"/>
                  <a:gd name="T29" fmla="*/ 2147483647 h 1075"/>
                  <a:gd name="T30" fmla="*/ 2147483647 w 707"/>
                  <a:gd name="T31" fmla="*/ 2147483647 h 1075"/>
                  <a:gd name="T32" fmla="*/ 2147483647 w 707"/>
                  <a:gd name="T33" fmla="*/ 2147483647 h 1075"/>
                  <a:gd name="T34" fmla="*/ 2147483647 w 707"/>
                  <a:gd name="T35" fmla="*/ 2147483647 h 1075"/>
                  <a:gd name="T36" fmla="*/ 2147483647 w 707"/>
                  <a:gd name="T37" fmla="*/ 2147483647 h 1075"/>
                  <a:gd name="T38" fmla="*/ 2147483647 w 707"/>
                  <a:gd name="T39" fmla="*/ 2147483647 h 1075"/>
                  <a:gd name="T40" fmla="*/ 2147483647 w 707"/>
                  <a:gd name="T41" fmla="*/ 2147483647 h 1075"/>
                  <a:gd name="T42" fmla="*/ 2147483647 w 707"/>
                  <a:gd name="T43" fmla="*/ 2147483647 h 1075"/>
                  <a:gd name="T44" fmla="*/ 2147483647 w 707"/>
                  <a:gd name="T45" fmla="*/ 2147483647 h 1075"/>
                  <a:gd name="T46" fmla="*/ 2147483647 w 707"/>
                  <a:gd name="T47" fmla="*/ 2099696555 h 1075"/>
                  <a:gd name="T48" fmla="*/ 2147483647 w 707"/>
                  <a:gd name="T49" fmla="*/ 1745344928 h 1075"/>
                  <a:gd name="T50" fmla="*/ 2147483647 w 707"/>
                  <a:gd name="T51" fmla="*/ 1636286347 h 1075"/>
                  <a:gd name="T52" fmla="*/ 2147483647 w 707"/>
                  <a:gd name="T53" fmla="*/ 27170684 h 1075"/>
                  <a:gd name="T54" fmla="*/ 2147483647 w 707"/>
                  <a:gd name="T55" fmla="*/ 327181016 h 1075"/>
                  <a:gd name="T56" fmla="*/ 2147483647 w 707"/>
                  <a:gd name="T57" fmla="*/ 900031070 h 1075"/>
                  <a:gd name="T58" fmla="*/ 2147483647 w 707"/>
                  <a:gd name="T59" fmla="*/ 1854403508 h 1075"/>
                  <a:gd name="T60" fmla="*/ 2147483647 w 707"/>
                  <a:gd name="T61" fmla="*/ 2147483647 h 1075"/>
                  <a:gd name="T62" fmla="*/ 2147483647 w 707"/>
                  <a:gd name="T63" fmla="*/ 2147483647 h 1075"/>
                  <a:gd name="T64" fmla="*/ 2147483647 w 707"/>
                  <a:gd name="T65" fmla="*/ 2147483647 h 1075"/>
                  <a:gd name="T66" fmla="*/ 2147483647 w 707"/>
                  <a:gd name="T67" fmla="*/ 2147483647 h 1075"/>
                  <a:gd name="T68" fmla="*/ 2147483647 w 707"/>
                  <a:gd name="T69" fmla="*/ 2147483647 h 1075"/>
                  <a:gd name="T70" fmla="*/ 2147483647 w 707"/>
                  <a:gd name="T71" fmla="*/ 2147483647 h 1075"/>
                  <a:gd name="T72" fmla="*/ 2147483647 w 707"/>
                  <a:gd name="T73" fmla="*/ 2147483647 h 1075"/>
                  <a:gd name="T74" fmla="*/ 2147483647 w 707"/>
                  <a:gd name="T75" fmla="*/ 2147483647 h 1075"/>
                  <a:gd name="T76" fmla="*/ 2147483647 w 707"/>
                  <a:gd name="T77" fmla="*/ 2147483647 h 1075"/>
                  <a:gd name="T78" fmla="*/ 2147483647 w 707"/>
                  <a:gd name="T79" fmla="*/ 2147483647 h 1075"/>
                  <a:gd name="T80" fmla="*/ 2147483647 w 707"/>
                  <a:gd name="T81" fmla="*/ 2147483647 h 1075"/>
                  <a:gd name="T82" fmla="*/ 2147483647 w 707"/>
                  <a:gd name="T83" fmla="*/ 2147483647 h 1075"/>
                  <a:gd name="T84" fmla="*/ 2147483647 w 707"/>
                  <a:gd name="T85" fmla="*/ 2147483647 h 1075"/>
                  <a:gd name="T86" fmla="*/ 2147483647 w 707"/>
                  <a:gd name="T87" fmla="*/ 2147483647 h 1075"/>
                  <a:gd name="T88" fmla="*/ 2147483647 w 707"/>
                  <a:gd name="T89" fmla="*/ 2147483647 h 1075"/>
                  <a:gd name="T90" fmla="*/ 2147483647 w 707"/>
                  <a:gd name="T91" fmla="*/ 2147483647 h 1075"/>
                  <a:gd name="T92" fmla="*/ 2147483647 w 707"/>
                  <a:gd name="T93" fmla="*/ 2147483647 h 1075"/>
                  <a:gd name="T94" fmla="*/ 2147483647 w 707"/>
                  <a:gd name="T95" fmla="*/ 2147483647 h 1075"/>
                  <a:gd name="T96" fmla="*/ 2147483647 w 707"/>
                  <a:gd name="T97" fmla="*/ 2147483647 h 1075"/>
                  <a:gd name="T98" fmla="*/ 2147483647 w 707"/>
                  <a:gd name="T99" fmla="*/ 2147483647 h 1075"/>
                  <a:gd name="T100" fmla="*/ 2147483647 w 707"/>
                  <a:gd name="T101" fmla="*/ 2147483647 h 1075"/>
                  <a:gd name="T102" fmla="*/ 2147483647 w 707"/>
                  <a:gd name="T103" fmla="*/ 2147483647 h 1075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0" t="0" r="r" b="b"/>
                <a:pathLst>
                  <a:path w="707" h="1075">
                    <a:moveTo>
                      <a:pt x="140" y="1017"/>
                    </a:moveTo>
                    <a:lnTo>
                      <a:pt x="296" y="1017"/>
                    </a:lnTo>
                    <a:lnTo>
                      <a:pt x="315" y="1017"/>
                    </a:lnTo>
                    <a:lnTo>
                      <a:pt x="333" y="1015"/>
                    </a:lnTo>
                    <a:lnTo>
                      <a:pt x="351" y="1013"/>
                    </a:lnTo>
                    <a:lnTo>
                      <a:pt x="368" y="1010"/>
                    </a:lnTo>
                    <a:lnTo>
                      <a:pt x="385" y="1005"/>
                    </a:lnTo>
                    <a:lnTo>
                      <a:pt x="402" y="1000"/>
                    </a:lnTo>
                    <a:lnTo>
                      <a:pt x="418" y="994"/>
                    </a:lnTo>
                    <a:lnTo>
                      <a:pt x="434" y="987"/>
                    </a:lnTo>
                    <a:lnTo>
                      <a:pt x="448" y="979"/>
                    </a:lnTo>
                    <a:lnTo>
                      <a:pt x="462" y="970"/>
                    </a:lnTo>
                    <a:lnTo>
                      <a:pt x="475" y="960"/>
                    </a:lnTo>
                    <a:lnTo>
                      <a:pt x="487" y="949"/>
                    </a:lnTo>
                    <a:lnTo>
                      <a:pt x="498" y="938"/>
                    </a:lnTo>
                    <a:lnTo>
                      <a:pt x="508" y="926"/>
                    </a:lnTo>
                    <a:lnTo>
                      <a:pt x="518" y="913"/>
                    </a:lnTo>
                    <a:lnTo>
                      <a:pt x="527" y="899"/>
                    </a:lnTo>
                    <a:lnTo>
                      <a:pt x="535" y="885"/>
                    </a:lnTo>
                    <a:lnTo>
                      <a:pt x="542" y="871"/>
                    </a:lnTo>
                    <a:lnTo>
                      <a:pt x="547" y="855"/>
                    </a:lnTo>
                    <a:lnTo>
                      <a:pt x="553" y="840"/>
                    </a:lnTo>
                    <a:lnTo>
                      <a:pt x="556" y="824"/>
                    </a:lnTo>
                    <a:lnTo>
                      <a:pt x="559" y="807"/>
                    </a:lnTo>
                    <a:lnTo>
                      <a:pt x="560" y="790"/>
                    </a:lnTo>
                    <a:lnTo>
                      <a:pt x="561" y="773"/>
                    </a:lnTo>
                    <a:lnTo>
                      <a:pt x="560" y="752"/>
                    </a:lnTo>
                    <a:lnTo>
                      <a:pt x="559" y="730"/>
                    </a:lnTo>
                    <a:lnTo>
                      <a:pt x="556" y="711"/>
                    </a:lnTo>
                    <a:lnTo>
                      <a:pt x="552" y="693"/>
                    </a:lnTo>
                    <a:lnTo>
                      <a:pt x="545" y="675"/>
                    </a:lnTo>
                    <a:lnTo>
                      <a:pt x="539" y="659"/>
                    </a:lnTo>
                    <a:lnTo>
                      <a:pt x="530" y="644"/>
                    </a:lnTo>
                    <a:lnTo>
                      <a:pt x="521" y="631"/>
                    </a:lnTo>
                    <a:lnTo>
                      <a:pt x="510" y="619"/>
                    </a:lnTo>
                    <a:lnTo>
                      <a:pt x="499" y="607"/>
                    </a:lnTo>
                    <a:lnTo>
                      <a:pt x="487" y="597"/>
                    </a:lnTo>
                    <a:lnTo>
                      <a:pt x="473" y="587"/>
                    </a:lnTo>
                    <a:lnTo>
                      <a:pt x="458" y="579"/>
                    </a:lnTo>
                    <a:lnTo>
                      <a:pt x="443" y="571"/>
                    </a:lnTo>
                    <a:lnTo>
                      <a:pt x="427" y="564"/>
                    </a:lnTo>
                    <a:lnTo>
                      <a:pt x="410" y="557"/>
                    </a:lnTo>
                    <a:lnTo>
                      <a:pt x="391" y="553"/>
                    </a:lnTo>
                    <a:lnTo>
                      <a:pt x="371" y="548"/>
                    </a:lnTo>
                    <a:lnTo>
                      <a:pt x="350" y="545"/>
                    </a:lnTo>
                    <a:lnTo>
                      <a:pt x="328" y="541"/>
                    </a:lnTo>
                    <a:lnTo>
                      <a:pt x="306" y="539"/>
                    </a:lnTo>
                    <a:lnTo>
                      <a:pt x="284" y="537"/>
                    </a:lnTo>
                    <a:lnTo>
                      <a:pt x="259" y="536"/>
                    </a:lnTo>
                    <a:lnTo>
                      <a:pt x="235" y="536"/>
                    </a:lnTo>
                    <a:lnTo>
                      <a:pt x="140" y="536"/>
                    </a:lnTo>
                    <a:lnTo>
                      <a:pt x="140" y="1017"/>
                    </a:lnTo>
                    <a:close/>
                    <a:moveTo>
                      <a:pt x="262" y="60"/>
                    </a:moveTo>
                    <a:lnTo>
                      <a:pt x="140" y="60"/>
                    </a:lnTo>
                    <a:lnTo>
                      <a:pt x="140" y="474"/>
                    </a:lnTo>
                    <a:lnTo>
                      <a:pt x="195" y="474"/>
                    </a:lnTo>
                    <a:lnTo>
                      <a:pt x="229" y="474"/>
                    </a:lnTo>
                    <a:lnTo>
                      <a:pt x="260" y="472"/>
                    </a:lnTo>
                    <a:lnTo>
                      <a:pt x="289" y="471"/>
                    </a:lnTo>
                    <a:lnTo>
                      <a:pt x="314" y="469"/>
                    </a:lnTo>
                    <a:lnTo>
                      <a:pt x="339" y="465"/>
                    </a:lnTo>
                    <a:lnTo>
                      <a:pt x="363" y="460"/>
                    </a:lnTo>
                    <a:lnTo>
                      <a:pt x="386" y="452"/>
                    </a:lnTo>
                    <a:lnTo>
                      <a:pt x="410" y="444"/>
                    </a:lnTo>
                    <a:lnTo>
                      <a:pt x="423" y="436"/>
                    </a:lnTo>
                    <a:lnTo>
                      <a:pt x="436" y="429"/>
                    </a:lnTo>
                    <a:lnTo>
                      <a:pt x="449" y="420"/>
                    </a:lnTo>
                    <a:lnTo>
                      <a:pt x="461" y="412"/>
                    </a:lnTo>
                    <a:lnTo>
                      <a:pt x="471" y="401"/>
                    </a:lnTo>
                    <a:lnTo>
                      <a:pt x="481" y="391"/>
                    </a:lnTo>
                    <a:lnTo>
                      <a:pt x="490" y="379"/>
                    </a:lnTo>
                    <a:lnTo>
                      <a:pt x="498" y="367"/>
                    </a:lnTo>
                    <a:lnTo>
                      <a:pt x="506" y="354"/>
                    </a:lnTo>
                    <a:lnTo>
                      <a:pt x="512" y="340"/>
                    </a:lnTo>
                    <a:lnTo>
                      <a:pt x="518" y="326"/>
                    </a:lnTo>
                    <a:lnTo>
                      <a:pt x="523" y="312"/>
                    </a:lnTo>
                    <a:lnTo>
                      <a:pt x="526" y="297"/>
                    </a:lnTo>
                    <a:lnTo>
                      <a:pt x="529" y="282"/>
                    </a:lnTo>
                    <a:lnTo>
                      <a:pt x="530" y="268"/>
                    </a:lnTo>
                    <a:lnTo>
                      <a:pt x="530" y="252"/>
                    </a:lnTo>
                    <a:lnTo>
                      <a:pt x="530" y="235"/>
                    </a:lnTo>
                    <a:lnTo>
                      <a:pt x="529" y="218"/>
                    </a:lnTo>
                    <a:lnTo>
                      <a:pt x="526" y="202"/>
                    </a:lnTo>
                    <a:lnTo>
                      <a:pt x="523" y="187"/>
                    </a:lnTo>
                    <a:lnTo>
                      <a:pt x="519" y="173"/>
                    </a:lnTo>
                    <a:lnTo>
                      <a:pt x="514" y="160"/>
                    </a:lnTo>
                    <a:lnTo>
                      <a:pt x="507" y="149"/>
                    </a:lnTo>
                    <a:lnTo>
                      <a:pt x="500" y="137"/>
                    </a:lnTo>
                    <a:lnTo>
                      <a:pt x="491" y="126"/>
                    </a:lnTo>
                    <a:lnTo>
                      <a:pt x="482" y="117"/>
                    </a:lnTo>
                    <a:lnTo>
                      <a:pt x="472" y="108"/>
                    </a:lnTo>
                    <a:lnTo>
                      <a:pt x="462" y="100"/>
                    </a:lnTo>
                    <a:lnTo>
                      <a:pt x="450" y="92"/>
                    </a:lnTo>
                    <a:lnTo>
                      <a:pt x="437" y="86"/>
                    </a:lnTo>
                    <a:lnTo>
                      <a:pt x="423" y="81"/>
                    </a:lnTo>
                    <a:lnTo>
                      <a:pt x="410" y="77"/>
                    </a:lnTo>
                    <a:lnTo>
                      <a:pt x="394" y="72"/>
                    </a:lnTo>
                    <a:lnTo>
                      <a:pt x="378" y="69"/>
                    </a:lnTo>
                    <a:lnTo>
                      <a:pt x="361" y="66"/>
                    </a:lnTo>
                    <a:lnTo>
                      <a:pt x="343" y="64"/>
                    </a:lnTo>
                    <a:lnTo>
                      <a:pt x="324" y="62"/>
                    </a:lnTo>
                    <a:lnTo>
                      <a:pt x="305" y="61"/>
                    </a:lnTo>
                    <a:lnTo>
                      <a:pt x="284" y="60"/>
                    </a:lnTo>
                    <a:lnTo>
                      <a:pt x="262" y="60"/>
                    </a:lnTo>
                    <a:close/>
                    <a:moveTo>
                      <a:pt x="0" y="0"/>
                    </a:moveTo>
                    <a:lnTo>
                      <a:pt x="318" y="0"/>
                    </a:lnTo>
                    <a:lnTo>
                      <a:pt x="346" y="0"/>
                    </a:lnTo>
                    <a:lnTo>
                      <a:pt x="374" y="1"/>
                    </a:lnTo>
                    <a:lnTo>
                      <a:pt x="400" y="3"/>
                    </a:lnTo>
                    <a:lnTo>
                      <a:pt x="425" y="5"/>
                    </a:lnTo>
                    <a:lnTo>
                      <a:pt x="449" y="9"/>
                    </a:lnTo>
                    <a:lnTo>
                      <a:pt x="471" y="12"/>
                    </a:lnTo>
                    <a:lnTo>
                      <a:pt x="491" y="16"/>
                    </a:lnTo>
                    <a:lnTo>
                      <a:pt x="511" y="20"/>
                    </a:lnTo>
                    <a:lnTo>
                      <a:pt x="530" y="27"/>
                    </a:lnTo>
                    <a:lnTo>
                      <a:pt x="548" y="33"/>
                    </a:lnTo>
                    <a:lnTo>
                      <a:pt x="564" y="40"/>
                    </a:lnTo>
                    <a:lnTo>
                      <a:pt x="580" y="49"/>
                    </a:lnTo>
                    <a:lnTo>
                      <a:pt x="594" y="57"/>
                    </a:lnTo>
                    <a:lnTo>
                      <a:pt x="607" y="68"/>
                    </a:lnTo>
                    <a:lnTo>
                      <a:pt x="618" y="79"/>
                    </a:lnTo>
                    <a:lnTo>
                      <a:pt x="629" y="89"/>
                    </a:lnTo>
                    <a:lnTo>
                      <a:pt x="639" y="103"/>
                    </a:lnTo>
                    <a:lnTo>
                      <a:pt x="647" y="116"/>
                    </a:lnTo>
                    <a:lnTo>
                      <a:pt x="653" y="131"/>
                    </a:lnTo>
                    <a:lnTo>
                      <a:pt x="659" y="147"/>
                    </a:lnTo>
                    <a:lnTo>
                      <a:pt x="664" y="163"/>
                    </a:lnTo>
                    <a:lnTo>
                      <a:pt x="666" y="181"/>
                    </a:lnTo>
                    <a:lnTo>
                      <a:pt x="668" y="199"/>
                    </a:lnTo>
                    <a:lnTo>
                      <a:pt x="669" y="219"/>
                    </a:lnTo>
                    <a:lnTo>
                      <a:pt x="669" y="232"/>
                    </a:lnTo>
                    <a:lnTo>
                      <a:pt x="668" y="244"/>
                    </a:lnTo>
                    <a:lnTo>
                      <a:pt x="666" y="257"/>
                    </a:lnTo>
                    <a:lnTo>
                      <a:pt x="665" y="270"/>
                    </a:lnTo>
                    <a:lnTo>
                      <a:pt x="662" y="282"/>
                    </a:lnTo>
                    <a:lnTo>
                      <a:pt x="659" y="294"/>
                    </a:lnTo>
                    <a:lnTo>
                      <a:pt x="655" y="306"/>
                    </a:lnTo>
                    <a:lnTo>
                      <a:pt x="651" y="318"/>
                    </a:lnTo>
                    <a:lnTo>
                      <a:pt x="641" y="339"/>
                    </a:lnTo>
                    <a:lnTo>
                      <a:pt x="629" y="360"/>
                    </a:lnTo>
                    <a:lnTo>
                      <a:pt x="614" y="380"/>
                    </a:lnTo>
                    <a:lnTo>
                      <a:pt x="599" y="398"/>
                    </a:lnTo>
                    <a:lnTo>
                      <a:pt x="581" y="415"/>
                    </a:lnTo>
                    <a:lnTo>
                      <a:pt x="561" y="431"/>
                    </a:lnTo>
                    <a:lnTo>
                      <a:pt x="541" y="446"/>
                    </a:lnTo>
                    <a:lnTo>
                      <a:pt x="519" y="460"/>
                    </a:lnTo>
                    <a:lnTo>
                      <a:pt x="498" y="470"/>
                    </a:lnTo>
                    <a:lnTo>
                      <a:pt x="473" y="480"/>
                    </a:lnTo>
                    <a:lnTo>
                      <a:pt x="448" y="488"/>
                    </a:lnTo>
                    <a:lnTo>
                      <a:pt x="419" y="497"/>
                    </a:lnTo>
                    <a:lnTo>
                      <a:pt x="431" y="497"/>
                    </a:lnTo>
                    <a:lnTo>
                      <a:pt x="443" y="499"/>
                    </a:lnTo>
                    <a:lnTo>
                      <a:pt x="454" y="500"/>
                    </a:lnTo>
                    <a:lnTo>
                      <a:pt x="467" y="502"/>
                    </a:lnTo>
                    <a:lnTo>
                      <a:pt x="480" y="504"/>
                    </a:lnTo>
                    <a:lnTo>
                      <a:pt x="492" y="508"/>
                    </a:lnTo>
                    <a:lnTo>
                      <a:pt x="506" y="511"/>
                    </a:lnTo>
                    <a:lnTo>
                      <a:pt x="520" y="515"/>
                    </a:lnTo>
                    <a:lnTo>
                      <a:pt x="533" y="519"/>
                    </a:lnTo>
                    <a:lnTo>
                      <a:pt x="545" y="522"/>
                    </a:lnTo>
                    <a:lnTo>
                      <a:pt x="558" y="528"/>
                    </a:lnTo>
                    <a:lnTo>
                      <a:pt x="570" y="533"/>
                    </a:lnTo>
                    <a:lnTo>
                      <a:pt x="580" y="538"/>
                    </a:lnTo>
                    <a:lnTo>
                      <a:pt x="591" y="545"/>
                    </a:lnTo>
                    <a:lnTo>
                      <a:pt x="601" y="551"/>
                    </a:lnTo>
                    <a:lnTo>
                      <a:pt x="612" y="557"/>
                    </a:lnTo>
                    <a:lnTo>
                      <a:pt x="623" y="565"/>
                    </a:lnTo>
                    <a:lnTo>
                      <a:pt x="632" y="572"/>
                    </a:lnTo>
                    <a:lnTo>
                      <a:pt x="642" y="581"/>
                    </a:lnTo>
                    <a:lnTo>
                      <a:pt x="650" y="590"/>
                    </a:lnTo>
                    <a:lnTo>
                      <a:pt x="659" y="600"/>
                    </a:lnTo>
                    <a:lnTo>
                      <a:pt x="667" y="609"/>
                    </a:lnTo>
                    <a:lnTo>
                      <a:pt x="675" y="621"/>
                    </a:lnTo>
                    <a:lnTo>
                      <a:pt x="681" y="632"/>
                    </a:lnTo>
                    <a:lnTo>
                      <a:pt x="687" y="644"/>
                    </a:lnTo>
                    <a:lnTo>
                      <a:pt x="693" y="657"/>
                    </a:lnTo>
                    <a:lnTo>
                      <a:pt x="698" y="670"/>
                    </a:lnTo>
                    <a:lnTo>
                      <a:pt x="701" y="684"/>
                    </a:lnTo>
                    <a:lnTo>
                      <a:pt x="704" y="699"/>
                    </a:lnTo>
                    <a:lnTo>
                      <a:pt x="706" y="713"/>
                    </a:lnTo>
                    <a:lnTo>
                      <a:pt x="707" y="729"/>
                    </a:lnTo>
                    <a:lnTo>
                      <a:pt x="707" y="746"/>
                    </a:lnTo>
                    <a:lnTo>
                      <a:pt x="707" y="767"/>
                    </a:lnTo>
                    <a:lnTo>
                      <a:pt x="705" y="787"/>
                    </a:lnTo>
                    <a:lnTo>
                      <a:pt x="703" y="807"/>
                    </a:lnTo>
                    <a:lnTo>
                      <a:pt x="699" y="825"/>
                    </a:lnTo>
                    <a:lnTo>
                      <a:pt x="695" y="844"/>
                    </a:lnTo>
                    <a:lnTo>
                      <a:pt x="688" y="862"/>
                    </a:lnTo>
                    <a:lnTo>
                      <a:pt x="681" y="879"/>
                    </a:lnTo>
                    <a:lnTo>
                      <a:pt x="672" y="896"/>
                    </a:lnTo>
                    <a:lnTo>
                      <a:pt x="664" y="913"/>
                    </a:lnTo>
                    <a:lnTo>
                      <a:pt x="653" y="929"/>
                    </a:lnTo>
                    <a:lnTo>
                      <a:pt x="642" y="944"/>
                    </a:lnTo>
                    <a:lnTo>
                      <a:pt x="629" y="959"/>
                    </a:lnTo>
                    <a:lnTo>
                      <a:pt x="615" y="973"/>
                    </a:lnTo>
                    <a:lnTo>
                      <a:pt x="599" y="987"/>
                    </a:lnTo>
                    <a:lnTo>
                      <a:pt x="583" y="1000"/>
                    </a:lnTo>
                    <a:lnTo>
                      <a:pt x="566" y="1013"/>
                    </a:lnTo>
                    <a:lnTo>
                      <a:pt x="556" y="1019"/>
                    </a:lnTo>
                    <a:lnTo>
                      <a:pt x="545" y="1025"/>
                    </a:lnTo>
                    <a:lnTo>
                      <a:pt x="534" y="1032"/>
                    </a:lnTo>
                    <a:lnTo>
                      <a:pt x="522" y="1037"/>
                    </a:lnTo>
                    <a:lnTo>
                      <a:pt x="497" y="1047"/>
                    </a:lnTo>
                    <a:lnTo>
                      <a:pt x="470" y="1055"/>
                    </a:lnTo>
                    <a:lnTo>
                      <a:pt x="444" y="1062"/>
                    </a:lnTo>
                    <a:lnTo>
                      <a:pt x="417" y="1066"/>
                    </a:lnTo>
                    <a:lnTo>
                      <a:pt x="390" y="1070"/>
                    </a:lnTo>
                    <a:lnTo>
                      <a:pt x="361" y="1073"/>
                    </a:lnTo>
                    <a:lnTo>
                      <a:pt x="234" y="1075"/>
                    </a:lnTo>
                    <a:lnTo>
                      <a:pt x="0" y="10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79" name="Freeform 46"/>
              <p:cNvSpPr>
                <a:spLocks noEditPoints="1"/>
              </p:cNvSpPr>
              <p:nvPr userDrawn="1"/>
            </p:nvSpPr>
            <p:spPr bwMode="auto">
              <a:xfrm>
                <a:off x="7247983" y="1290204"/>
                <a:ext cx="84137" cy="80855"/>
              </a:xfrm>
              <a:custGeom>
                <a:avLst/>
                <a:gdLst>
                  <a:gd name="T0" fmla="*/ 2147483647 w 1181"/>
                  <a:gd name="T1" fmla="*/ 2147483647 h 1122"/>
                  <a:gd name="T2" fmla="*/ 798743318 w 1181"/>
                  <a:gd name="T3" fmla="*/ 2147483647 h 1122"/>
                  <a:gd name="T4" fmla="*/ 51343233 w 1181"/>
                  <a:gd name="T5" fmla="*/ 2147483647 h 1122"/>
                  <a:gd name="T6" fmla="*/ 128723483 w 1181"/>
                  <a:gd name="T7" fmla="*/ 2147483647 h 1122"/>
                  <a:gd name="T8" fmla="*/ 1107538575 w 1181"/>
                  <a:gd name="T9" fmla="*/ 2147483647 h 1122"/>
                  <a:gd name="T10" fmla="*/ 2147483647 w 1181"/>
                  <a:gd name="T11" fmla="*/ 2147483647 h 1122"/>
                  <a:gd name="T12" fmla="*/ 2147483647 w 1181"/>
                  <a:gd name="T13" fmla="*/ 2147483647 h 1122"/>
                  <a:gd name="T14" fmla="*/ 2147483647 w 1181"/>
                  <a:gd name="T15" fmla="*/ 1375308599 h 1122"/>
                  <a:gd name="T16" fmla="*/ 2147483647 w 1181"/>
                  <a:gd name="T17" fmla="*/ 242876890 h 1122"/>
                  <a:gd name="T18" fmla="*/ 2147483647 w 1181"/>
                  <a:gd name="T19" fmla="*/ 26947055 h 1122"/>
                  <a:gd name="T20" fmla="*/ 2147483647 w 1181"/>
                  <a:gd name="T21" fmla="*/ 485379843 h 1122"/>
                  <a:gd name="T22" fmla="*/ 2147483647 w 1181"/>
                  <a:gd name="T23" fmla="*/ 1645127283 h 1122"/>
                  <a:gd name="T24" fmla="*/ 2147483647 w 1181"/>
                  <a:gd name="T25" fmla="*/ 2147483647 h 1122"/>
                  <a:gd name="T26" fmla="*/ 2147483647 w 1181"/>
                  <a:gd name="T27" fmla="*/ 2147483647 h 1122"/>
                  <a:gd name="T28" fmla="*/ 2147483647 w 1181"/>
                  <a:gd name="T29" fmla="*/ 2147483647 h 1122"/>
                  <a:gd name="T30" fmla="*/ 2147483647 w 1181"/>
                  <a:gd name="T31" fmla="*/ 2147483647 h 1122"/>
                  <a:gd name="T32" fmla="*/ 2147483647 w 1181"/>
                  <a:gd name="T33" fmla="*/ 2147483647 h 1122"/>
                  <a:gd name="T34" fmla="*/ 2147483647 w 1181"/>
                  <a:gd name="T35" fmla="*/ 2147483647 h 1122"/>
                  <a:gd name="T36" fmla="*/ 2147483647 w 1181"/>
                  <a:gd name="T37" fmla="*/ 2147483647 h 1122"/>
                  <a:gd name="T38" fmla="*/ 2147483647 w 1181"/>
                  <a:gd name="T39" fmla="*/ 2147483647 h 1122"/>
                  <a:gd name="T40" fmla="*/ 2147483647 w 1181"/>
                  <a:gd name="T41" fmla="*/ 2147483647 h 1122"/>
                  <a:gd name="T42" fmla="*/ 2147483647 w 1181"/>
                  <a:gd name="T43" fmla="*/ 2147483647 h 1122"/>
                  <a:gd name="T44" fmla="*/ 2147483647 w 1181"/>
                  <a:gd name="T45" fmla="*/ 2147483647 h 1122"/>
                  <a:gd name="T46" fmla="*/ 2147483647 w 1181"/>
                  <a:gd name="T47" fmla="*/ 2147483647 h 1122"/>
                  <a:gd name="T48" fmla="*/ 2147483647 w 1181"/>
                  <a:gd name="T49" fmla="*/ 2147483647 h 1122"/>
                  <a:gd name="T50" fmla="*/ 2147483647 w 1181"/>
                  <a:gd name="T51" fmla="*/ 2147483647 h 1122"/>
                  <a:gd name="T52" fmla="*/ 2147483647 w 1181"/>
                  <a:gd name="T53" fmla="*/ 2147483647 h 1122"/>
                  <a:gd name="T54" fmla="*/ 2147483647 w 1181"/>
                  <a:gd name="T55" fmla="*/ 2147483647 h 1122"/>
                  <a:gd name="T56" fmla="*/ 2147483647 w 1181"/>
                  <a:gd name="T57" fmla="*/ 2147483647 h 1122"/>
                  <a:gd name="T58" fmla="*/ 2147483647 w 1181"/>
                  <a:gd name="T59" fmla="*/ 2147483647 h 1122"/>
                  <a:gd name="T60" fmla="*/ 2147483647 w 1181"/>
                  <a:gd name="T61" fmla="*/ 2147483647 h 1122"/>
                  <a:gd name="T62" fmla="*/ 2147483647 w 1181"/>
                  <a:gd name="T63" fmla="*/ 2147483647 h 1122"/>
                  <a:gd name="T64" fmla="*/ 2147483647 w 1181"/>
                  <a:gd name="T65" fmla="*/ 2147483647 h 1122"/>
                  <a:gd name="T66" fmla="*/ 2147483647 w 1181"/>
                  <a:gd name="T67" fmla="*/ 2147483647 h 1122"/>
                  <a:gd name="T68" fmla="*/ 2147483647 w 1181"/>
                  <a:gd name="T69" fmla="*/ 2147483647 h 1122"/>
                  <a:gd name="T70" fmla="*/ 2147483647 w 1181"/>
                  <a:gd name="T71" fmla="*/ 2147483647 h 1122"/>
                  <a:gd name="T72" fmla="*/ 2147483647 w 1181"/>
                  <a:gd name="T73" fmla="*/ 2147483647 h 1122"/>
                  <a:gd name="T74" fmla="*/ 2147483647 w 1181"/>
                  <a:gd name="T75" fmla="*/ 2147483647 h 1122"/>
                  <a:gd name="T76" fmla="*/ 2147483647 w 1181"/>
                  <a:gd name="T77" fmla="*/ 2147483647 h 1122"/>
                  <a:gd name="T78" fmla="*/ 2147483647 w 1181"/>
                  <a:gd name="T79" fmla="*/ 2147483647 h 1122"/>
                  <a:gd name="T80" fmla="*/ 2147483647 w 1181"/>
                  <a:gd name="T81" fmla="*/ 2147483647 h 1122"/>
                  <a:gd name="T82" fmla="*/ 2147483647 w 1181"/>
                  <a:gd name="T83" fmla="*/ 2147483647 h 1122"/>
                  <a:gd name="T84" fmla="*/ 2147483647 w 1181"/>
                  <a:gd name="T85" fmla="*/ 2147483647 h 1122"/>
                  <a:gd name="T86" fmla="*/ 2147483647 w 1181"/>
                  <a:gd name="T87" fmla="*/ 2147483647 h 1122"/>
                  <a:gd name="T88" fmla="*/ 2147483647 w 1181"/>
                  <a:gd name="T89" fmla="*/ 1483086513 h 1122"/>
                  <a:gd name="T90" fmla="*/ 2147483647 w 1181"/>
                  <a:gd name="T91" fmla="*/ 1483086513 h 1122"/>
                  <a:gd name="T92" fmla="*/ 2147483647 w 1181"/>
                  <a:gd name="T93" fmla="*/ 2147483647 h 1122"/>
                  <a:gd name="T94" fmla="*/ 2147483647 w 1181"/>
                  <a:gd name="T95" fmla="*/ 2147483647 h 1122"/>
                  <a:gd name="T96" fmla="*/ 2147483647 w 1181"/>
                  <a:gd name="T97" fmla="*/ 2147483647 h 1122"/>
                  <a:gd name="T98" fmla="*/ 2147483647 w 1181"/>
                  <a:gd name="T99" fmla="*/ 2147483647 h 1122"/>
                  <a:gd name="T100" fmla="*/ 2147483647 w 1181"/>
                  <a:gd name="T101" fmla="*/ 2147483647 h 1122"/>
                  <a:gd name="T102" fmla="*/ 2147483647 w 1181"/>
                  <a:gd name="T103" fmla="*/ 2147483647 h 1122"/>
                  <a:gd name="T104" fmla="*/ 2147483647 w 1181"/>
                  <a:gd name="T105" fmla="*/ 2147483647 h 1122"/>
                  <a:gd name="T106" fmla="*/ 2147483647 w 1181"/>
                  <a:gd name="T107" fmla="*/ 2147483647 h 1122"/>
                  <a:gd name="T108" fmla="*/ 2147483647 w 1181"/>
                  <a:gd name="T109" fmla="*/ 2147483647 h 1122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0" t="0" r="r" b="b"/>
                <a:pathLst>
                  <a:path w="1181" h="1122">
                    <a:moveTo>
                      <a:pt x="159" y="969"/>
                    </a:moveTo>
                    <a:lnTo>
                      <a:pt x="140" y="950"/>
                    </a:lnTo>
                    <a:lnTo>
                      <a:pt x="123" y="931"/>
                    </a:lnTo>
                    <a:lnTo>
                      <a:pt x="106" y="909"/>
                    </a:lnTo>
                    <a:lnTo>
                      <a:pt x="91" y="887"/>
                    </a:lnTo>
                    <a:lnTo>
                      <a:pt x="76" y="865"/>
                    </a:lnTo>
                    <a:lnTo>
                      <a:pt x="64" y="840"/>
                    </a:lnTo>
                    <a:lnTo>
                      <a:pt x="52" y="816"/>
                    </a:lnTo>
                    <a:lnTo>
                      <a:pt x="40" y="790"/>
                    </a:lnTo>
                    <a:lnTo>
                      <a:pt x="31" y="764"/>
                    </a:lnTo>
                    <a:lnTo>
                      <a:pt x="23" y="737"/>
                    </a:lnTo>
                    <a:lnTo>
                      <a:pt x="16" y="710"/>
                    </a:lnTo>
                    <a:lnTo>
                      <a:pt x="11" y="683"/>
                    </a:lnTo>
                    <a:lnTo>
                      <a:pt x="5" y="655"/>
                    </a:lnTo>
                    <a:lnTo>
                      <a:pt x="2" y="626"/>
                    </a:lnTo>
                    <a:lnTo>
                      <a:pt x="0" y="595"/>
                    </a:lnTo>
                    <a:lnTo>
                      <a:pt x="0" y="563"/>
                    </a:lnTo>
                    <a:lnTo>
                      <a:pt x="0" y="533"/>
                    </a:lnTo>
                    <a:lnTo>
                      <a:pt x="2" y="502"/>
                    </a:lnTo>
                    <a:lnTo>
                      <a:pt x="5" y="471"/>
                    </a:lnTo>
                    <a:lnTo>
                      <a:pt x="11" y="442"/>
                    </a:lnTo>
                    <a:lnTo>
                      <a:pt x="16" y="414"/>
                    </a:lnTo>
                    <a:lnTo>
                      <a:pt x="24" y="386"/>
                    </a:lnTo>
                    <a:lnTo>
                      <a:pt x="33" y="359"/>
                    </a:lnTo>
                    <a:lnTo>
                      <a:pt x="43" y="332"/>
                    </a:lnTo>
                    <a:lnTo>
                      <a:pt x="55" y="307"/>
                    </a:lnTo>
                    <a:lnTo>
                      <a:pt x="68" y="281"/>
                    </a:lnTo>
                    <a:lnTo>
                      <a:pt x="82" y="258"/>
                    </a:lnTo>
                    <a:lnTo>
                      <a:pt x="97" y="234"/>
                    </a:lnTo>
                    <a:lnTo>
                      <a:pt x="113" y="213"/>
                    </a:lnTo>
                    <a:lnTo>
                      <a:pt x="130" y="192"/>
                    </a:lnTo>
                    <a:lnTo>
                      <a:pt x="149" y="172"/>
                    </a:lnTo>
                    <a:lnTo>
                      <a:pt x="169" y="152"/>
                    </a:lnTo>
                    <a:lnTo>
                      <a:pt x="190" y="135"/>
                    </a:lnTo>
                    <a:lnTo>
                      <a:pt x="210" y="118"/>
                    </a:lnTo>
                    <a:lnTo>
                      <a:pt x="232" y="103"/>
                    </a:lnTo>
                    <a:lnTo>
                      <a:pt x="254" y="88"/>
                    </a:lnTo>
                    <a:lnTo>
                      <a:pt x="279" y="74"/>
                    </a:lnTo>
                    <a:lnTo>
                      <a:pt x="303" y="62"/>
                    </a:lnTo>
                    <a:lnTo>
                      <a:pt x="327" y="51"/>
                    </a:lnTo>
                    <a:lnTo>
                      <a:pt x="354" y="40"/>
                    </a:lnTo>
                    <a:lnTo>
                      <a:pt x="380" y="31"/>
                    </a:lnTo>
                    <a:lnTo>
                      <a:pt x="408" y="22"/>
                    </a:lnTo>
                    <a:lnTo>
                      <a:pt x="435" y="16"/>
                    </a:lnTo>
                    <a:lnTo>
                      <a:pt x="464" y="9"/>
                    </a:lnTo>
                    <a:lnTo>
                      <a:pt x="493" y="5"/>
                    </a:lnTo>
                    <a:lnTo>
                      <a:pt x="522" y="2"/>
                    </a:lnTo>
                    <a:lnTo>
                      <a:pt x="552" y="1"/>
                    </a:lnTo>
                    <a:lnTo>
                      <a:pt x="583" y="0"/>
                    </a:lnTo>
                    <a:lnTo>
                      <a:pt x="611" y="1"/>
                    </a:lnTo>
                    <a:lnTo>
                      <a:pt x="640" y="2"/>
                    </a:lnTo>
                    <a:lnTo>
                      <a:pt x="668" y="4"/>
                    </a:lnTo>
                    <a:lnTo>
                      <a:pt x="696" y="8"/>
                    </a:lnTo>
                    <a:lnTo>
                      <a:pt x="724" y="13"/>
                    </a:lnTo>
                    <a:lnTo>
                      <a:pt x="751" y="18"/>
                    </a:lnTo>
                    <a:lnTo>
                      <a:pt x="779" y="25"/>
                    </a:lnTo>
                    <a:lnTo>
                      <a:pt x="805" y="33"/>
                    </a:lnTo>
                    <a:lnTo>
                      <a:pt x="832" y="41"/>
                    </a:lnTo>
                    <a:lnTo>
                      <a:pt x="857" y="51"/>
                    </a:lnTo>
                    <a:lnTo>
                      <a:pt x="882" y="61"/>
                    </a:lnTo>
                    <a:lnTo>
                      <a:pt x="907" y="73"/>
                    </a:lnTo>
                    <a:lnTo>
                      <a:pt x="931" y="86"/>
                    </a:lnTo>
                    <a:lnTo>
                      <a:pt x="953" y="100"/>
                    </a:lnTo>
                    <a:lnTo>
                      <a:pt x="976" y="114"/>
                    </a:lnTo>
                    <a:lnTo>
                      <a:pt x="998" y="130"/>
                    </a:lnTo>
                    <a:lnTo>
                      <a:pt x="1018" y="147"/>
                    </a:lnTo>
                    <a:lnTo>
                      <a:pt x="1037" y="165"/>
                    </a:lnTo>
                    <a:lnTo>
                      <a:pt x="1055" y="186"/>
                    </a:lnTo>
                    <a:lnTo>
                      <a:pt x="1072" y="206"/>
                    </a:lnTo>
                    <a:lnTo>
                      <a:pt x="1089" y="227"/>
                    </a:lnTo>
                    <a:lnTo>
                      <a:pt x="1104" y="250"/>
                    </a:lnTo>
                    <a:lnTo>
                      <a:pt x="1118" y="274"/>
                    </a:lnTo>
                    <a:lnTo>
                      <a:pt x="1131" y="299"/>
                    </a:lnTo>
                    <a:lnTo>
                      <a:pt x="1143" y="326"/>
                    </a:lnTo>
                    <a:lnTo>
                      <a:pt x="1153" y="353"/>
                    </a:lnTo>
                    <a:lnTo>
                      <a:pt x="1161" y="381"/>
                    </a:lnTo>
                    <a:lnTo>
                      <a:pt x="1168" y="411"/>
                    </a:lnTo>
                    <a:lnTo>
                      <a:pt x="1174" y="441"/>
                    </a:lnTo>
                    <a:lnTo>
                      <a:pt x="1178" y="473"/>
                    </a:lnTo>
                    <a:lnTo>
                      <a:pt x="1180" y="506"/>
                    </a:lnTo>
                    <a:lnTo>
                      <a:pt x="1181" y="540"/>
                    </a:lnTo>
                    <a:lnTo>
                      <a:pt x="1181" y="561"/>
                    </a:lnTo>
                    <a:lnTo>
                      <a:pt x="1180" y="581"/>
                    </a:lnTo>
                    <a:lnTo>
                      <a:pt x="1178" y="603"/>
                    </a:lnTo>
                    <a:lnTo>
                      <a:pt x="1176" y="623"/>
                    </a:lnTo>
                    <a:lnTo>
                      <a:pt x="1174" y="643"/>
                    </a:lnTo>
                    <a:lnTo>
                      <a:pt x="1170" y="662"/>
                    </a:lnTo>
                    <a:lnTo>
                      <a:pt x="1166" y="682"/>
                    </a:lnTo>
                    <a:lnTo>
                      <a:pt x="1161" y="701"/>
                    </a:lnTo>
                    <a:lnTo>
                      <a:pt x="1156" y="719"/>
                    </a:lnTo>
                    <a:lnTo>
                      <a:pt x="1150" y="739"/>
                    </a:lnTo>
                    <a:lnTo>
                      <a:pt x="1144" y="757"/>
                    </a:lnTo>
                    <a:lnTo>
                      <a:pt x="1137" y="775"/>
                    </a:lnTo>
                    <a:lnTo>
                      <a:pt x="1129" y="793"/>
                    </a:lnTo>
                    <a:lnTo>
                      <a:pt x="1122" y="810"/>
                    </a:lnTo>
                    <a:lnTo>
                      <a:pt x="1112" y="827"/>
                    </a:lnTo>
                    <a:lnTo>
                      <a:pt x="1104" y="844"/>
                    </a:lnTo>
                    <a:lnTo>
                      <a:pt x="1094" y="860"/>
                    </a:lnTo>
                    <a:lnTo>
                      <a:pt x="1084" y="875"/>
                    </a:lnTo>
                    <a:lnTo>
                      <a:pt x="1073" y="891"/>
                    </a:lnTo>
                    <a:lnTo>
                      <a:pt x="1063" y="906"/>
                    </a:lnTo>
                    <a:lnTo>
                      <a:pt x="1051" y="921"/>
                    </a:lnTo>
                    <a:lnTo>
                      <a:pt x="1038" y="935"/>
                    </a:lnTo>
                    <a:lnTo>
                      <a:pt x="1025" y="948"/>
                    </a:lnTo>
                    <a:lnTo>
                      <a:pt x="1013" y="961"/>
                    </a:lnTo>
                    <a:lnTo>
                      <a:pt x="999" y="974"/>
                    </a:lnTo>
                    <a:lnTo>
                      <a:pt x="985" y="986"/>
                    </a:lnTo>
                    <a:lnTo>
                      <a:pt x="970" y="998"/>
                    </a:lnTo>
                    <a:lnTo>
                      <a:pt x="956" y="1009"/>
                    </a:lnTo>
                    <a:lnTo>
                      <a:pt x="940" y="1020"/>
                    </a:lnTo>
                    <a:lnTo>
                      <a:pt x="924" y="1029"/>
                    </a:lnTo>
                    <a:lnTo>
                      <a:pt x="907" y="1040"/>
                    </a:lnTo>
                    <a:lnTo>
                      <a:pt x="890" y="1048"/>
                    </a:lnTo>
                    <a:lnTo>
                      <a:pt x="873" y="1058"/>
                    </a:lnTo>
                    <a:lnTo>
                      <a:pt x="855" y="1065"/>
                    </a:lnTo>
                    <a:lnTo>
                      <a:pt x="837" y="1074"/>
                    </a:lnTo>
                    <a:lnTo>
                      <a:pt x="819" y="1080"/>
                    </a:lnTo>
                    <a:lnTo>
                      <a:pt x="801" y="1088"/>
                    </a:lnTo>
                    <a:lnTo>
                      <a:pt x="782" y="1093"/>
                    </a:lnTo>
                    <a:lnTo>
                      <a:pt x="763" y="1098"/>
                    </a:lnTo>
                    <a:lnTo>
                      <a:pt x="744" y="1104"/>
                    </a:lnTo>
                    <a:lnTo>
                      <a:pt x="725" y="1108"/>
                    </a:lnTo>
                    <a:lnTo>
                      <a:pt x="704" y="1111"/>
                    </a:lnTo>
                    <a:lnTo>
                      <a:pt x="684" y="1114"/>
                    </a:lnTo>
                    <a:lnTo>
                      <a:pt x="664" y="1117"/>
                    </a:lnTo>
                    <a:lnTo>
                      <a:pt x="644" y="1120"/>
                    </a:lnTo>
                    <a:lnTo>
                      <a:pt x="623" y="1121"/>
                    </a:lnTo>
                    <a:lnTo>
                      <a:pt x="602" y="1122"/>
                    </a:lnTo>
                    <a:lnTo>
                      <a:pt x="581" y="1122"/>
                    </a:lnTo>
                    <a:lnTo>
                      <a:pt x="549" y="1121"/>
                    </a:lnTo>
                    <a:lnTo>
                      <a:pt x="517" y="1120"/>
                    </a:lnTo>
                    <a:lnTo>
                      <a:pt x="486" y="1116"/>
                    </a:lnTo>
                    <a:lnTo>
                      <a:pt x="457" y="1112"/>
                    </a:lnTo>
                    <a:lnTo>
                      <a:pt x="428" y="1107"/>
                    </a:lnTo>
                    <a:lnTo>
                      <a:pt x="399" y="1099"/>
                    </a:lnTo>
                    <a:lnTo>
                      <a:pt x="371" y="1092"/>
                    </a:lnTo>
                    <a:lnTo>
                      <a:pt x="344" y="1084"/>
                    </a:lnTo>
                    <a:lnTo>
                      <a:pt x="317" y="1073"/>
                    </a:lnTo>
                    <a:lnTo>
                      <a:pt x="291" y="1061"/>
                    </a:lnTo>
                    <a:lnTo>
                      <a:pt x="267" y="1048"/>
                    </a:lnTo>
                    <a:lnTo>
                      <a:pt x="244" y="1035"/>
                    </a:lnTo>
                    <a:lnTo>
                      <a:pt x="221" y="1020"/>
                    </a:lnTo>
                    <a:lnTo>
                      <a:pt x="199" y="1004"/>
                    </a:lnTo>
                    <a:lnTo>
                      <a:pt x="178" y="987"/>
                    </a:lnTo>
                    <a:lnTo>
                      <a:pt x="159" y="969"/>
                    </a:lnTo>
                    <a:close/>
                    <a:moveTo>
                      <a:pt x="279" y="942"/>
                    </a:moveTo>
                    <a:lnTo>
                      <a:pt x="294" y="957"/>
                    </a:lnTo>
                    <a:lnTo>
                      <a:pt x="310" y="972"/>
                    </a:lnTo>
                    <a:lnTo>
                      <a:pt x="327" y="985"/>
                    </a:lnTo>
                    <a:lnTo>
                      <a:pt x="344" y="998"/>
                    </a:lnTo>
                    <a:lnTo>
                      <a:pt x="362" y="1009"/>
                    </a:lnTo>
                    <a:lnTo>
                      <a:pt x="380" y="1020"/>
                    </a:lnTo>
                    <a:lnTo>
                      <a:pt x="398" y="1029"/>
                    </a:lnTo>
                    <a:lnTo>
                      <a:pt x="418" y="1038"/>
                    </a:lnTo>
                    <a:lnTo>
                      <a:pt x="439" y="1045"/>
                    </a:lnTo>
                    <a:lnTo>
                      <a:pt x="459" y="1052"/>
                    </a:lnTo>
                    <a:lnTo>
                      <a:pt x="479" y="1057"/>
                    </a:lnTo>
                    <a:lnTo>
                      <a:pt x="500" y="1061"/>
                    </a:lnTo>
                    <a:lnTo>
                      <a:pt x="521" y="1065"/>
                    </a:lnTo>
                    <a:lnTo>
                      <a:pt x="542" y="1068"/>
                    </a:lnTo>
                    <a:lnTo>
                      <a:pt x="564" y="1069"/>
                    </a:lnTo>
                    <a:lnTo>
                      <a:pt x="586" y="1070"/>
                    </a:lnTo>
                    <a:lnTo>
                      <a:pt x="613" y="1069"/>
                    </a:lnTo>
                    <a:lnTo>
                      <a:pt x="640" y="1067"/>
                    </a:lnTo>
                    <a:lnTo>
                      <a:pt x="665" y="1063"/>
                    </a:lnTo>
                    <a:lnTo>
                      <a:pt x="690" y="1058"/>
                    </a:lnTo>
                    <a:lnTo>
                      <a:pt x="714" y="1051"/>
                    </a:lnTo>
                    <a:lnTo>
                      <a:pt x="737" y="1042"/>
                    </a:lnTo>
                    <a:lnTo>
                      <a:pt x="760" y="1033"/>
                    </a:lnTo>
                    <a:lnTo>
                      <a:pt x="781" y="1021"/>
                    </a:lnTo>
                    <a:lnTo>
                      <a:pt x="801" y="1009"/>
                    </a:lnTo>
                    <a:lnTo>
                      <a:pt x="821" y="995"/>
                    </a:lnTo>
                    <a:lnTo>
                      <a:pt x="839" y="981"/>
                    </a:lnTo>
                    <a:lnTo>
                      <a:pt x="857" y="966"/>
                    </a:lnTo>
                    <a:lnTo>
                      <a:pt x="874" y="950"/>
                    </a:lnTo>
                    <a:lnTo>
                      <a:pt x="890" y="933"/>
                    </a:lnTo>
                    <a:lnTo>
                      <a:pt x="904" y="915"/>
                    </a:lnTo>
                    <a:lnTo>
                      <a:pt x="917" y="896"/>
                    </a:lnTo>
                    <a:lnTo>
                      <a:pt x="931" y="875"/>
                    </a:lnTo>
                    <a:lnTo>
                      <a:pt x="943" y="855"/>
                    </a:lnTo>
                    <a:lnTo>
                      <a:pt x="954" y="834"/>
                    </a:lnTo>
                    <a:lnTo>
                      <a:pt x="965" y="813"/>
                    </a:lnTo>
                    <a:lnTo>
                      <a:pt x="975" y="792"/>
                    </a:lnTo>
                    <a:lnTo>
                      <a:pt x="984" y="769"/>
                    </a:lnTo>
                    <a:lnTo>
                      <a:pt x="992" y="746"/>
                    </a:lnTo>
                    <a:lnTo>
                      <a:pt x="999" y="723"/>
                    </a:lnTo>
                    <a:lnTo>
                      <a:pt x="1005" y="700"/>
                    </a:lnTo>
                    <a:lnTo>
                      <a:pt x="1011" y="678"/>
                    </a:lnTo>
                    <a:lnTo>
                      <a:pt x="1016" y="656"/>
                    </a:lnTo>
                    <a:lnTo>
                      <a:pt x="1019" y="633"/>
                    </a:lnTo>
                    <a:lnTo>
                      <a:pt x="1022" y="612"/>
                    </a:lnTo>
                    <a:lnTo>
                      <a:pt x="1024" y="592"/>
                    </a:lnTo>
                    <a:lnTo>
                      <a:pt x="1025" y="572"/>
                    </a:lnTo>
                    <a:lnTo>
                      <a:pt x="1025" y="552"/>
                    </a:lnTo>
                    <a:lnTo>
                      <a:pt x="1025" y="514"/>
                    </a:lnTo>
                    <a:lnTo>
                      <a:pt x="1024" y="480"/>
                    </a:lnTo>
                    <a:lnTo>
                      <a:pt x="1021" y="449"/>
                    </a:lnTo>
                    <a:lnTo>
                      <a:pt x="1018" y="420"/>
                    </a:lnTo>
                    <a:lnTo>
                      <a:pt x="1013" y="393"/>
                    </a:lnTo>
                    <a:lnTo>
                      <a:pt x="1006" y="366"/>
                    </a:lnTo>
                    <a:lnTo>
                      <a:pt x="998" y="337"/>
                    </a:lnTo>
                    <a:lnTo>
                      <a:pt x="988" y="310"/>
                    </a:lnTo>
                    <a:lnTo>
                      <a:pt x="976" y="282"/>
                    </a:lnTo>
                    <a:lnTo>
                      <a:pt x="961" y="256"/>
                    </a:lnTo>
                    <a:lnTo>
                      <a:pt x="945" y="229"/>
                    </a:lnTo>
                    <a:lnTo>
                      <a:pt x="926" y="204"/>
                    </a:lnTo>
                    <a:lnTo>
                      <a:pt x="916" y="192"/>
                    </a:lnTo>
                    <a:lnTo>
                      <a:pt x="907" y="181"/>
                    </a:lnTo>
                    <a:lnTo>
                      <a:pt x="895" y="170"/>
                    </a:lnTo>
                    <a:lnTo>
                      <a:pt x="885" y="160"/>
                    </a:lnTo>
                    <a:lnTo>
                      <a:pt x="873" y="149"/>
                    </a:lnTo>
                    <a:lnTo>
                      <a:pt x="861" y="140"/>
                    </a:lnTo>
                    <a:lnTo>
                      <a:pt x="850" y="131"/>
                    </a:lnTo>
                    <a:lnTo>
                      <a:pt x="837" y="123"/>
                    </a:lnTo>
                    <a:lnTo>
                      <a:pt x="824" y="114"/>
                    </a:lnTo>
                    <a:lnTo>
                      <a:pt x="810" y="106"/>
                    </a:lnTo>
                    <a:lnTo>
                      <a:pt x="797" y="100"/>
                    </a:lnTo>
                    <a:lnTo>
                      <a:pt x="783" y="92"/>
                    </a:lnTo>
                    <a:lnTo>
                      <a:pt x="768" y="86"/>
                    </a:lnTo>
                    <a:lnTo>
                      <a:pt x="753" y="80"/>
                    </a:lnTo>
                    <a:lnTo>
                      <a:pt x="738" y="75"/>
                    </a:lnTo>
                    <a:lnTo>
                      <a:pt x="722" y="70"/>
                    </a:lnTo>
                    <a:lnTo>
                      <a:pt x="691" y="62"/>
                    </a:lnTo>
                    <a:lnTo>
                      <a:pt x="660" y="57"/>
                    </a:lnTo>
                    <a:lnTo>
                      <a:pt x="644" y="55"/>
                    </a:lnTo>
                    <a:lnTo>
                      <a:pt x="629" y="53"/>
                    </a:lnTo>
                    <a:lnTo>
                      <a:pt x="613" y="53"/>
                    </a:lnTo>
                    <a:lnTo>
                      <a:pt x="599" y="52"/>
                    </a:lnTo>
                    <a:lnTo>
                      <a:pt x="573" y="53"/>
                    </a:lnTo>
                    <a:lnTo>
                      <a:pt x="549" y="55"/>
                    </a:lnTo>
                    <a:lnTo>
                      <a:pt x="524" y="57"/>
                    </a:lnTo>
                    <a:lnTo>
                      <a:pt x="501" y="61"/>
                    </a:lnTo>
                    <a:lnTo>
                      <a:pt x="478" y="67"/>
                    </a:lnTo>
                    <a:lnTo>
                      <a:pt x="456" y="73"/>
                    </a:lnTo>
                    <a:lnTo>
                      <a:pt x="434" y="80"/>
                    </a:lnTo>
                    <a:lnTo>
                      <a:pt x="413" y="90"/>
                    </a:lnTo>
                    <a:lnTo>
                      <a:pt x="393" y="100"/>
                    </a:lnTo>
                    <a:lnTo>
                      <a:pt x="373" y="111"/>
                    </a:lnTo>
                    <a:lnTo>
                      <a:pt x="355" y="123"/>
                    </a:lnTo>
                    <a:lnTo>
                      <a:pt x="337" y="136"/>
                    </a:lnTo>
                    <a:lnTo>
                      <a:pt x="319" y="149"/>
                    </a:lnTo>
                    <a:lnTo>
                      <a:pt x="303" y="164"/>
                    </a:lnTo>
                    <a:lnTo>
                      <a:pt x="287" y="180"/>
                    </a:lnTo>
                    <a:lnTo>
                      <a:pt x="272" y="197"/>
                    </a:lnTo>
                    <a:lnTo>
                      <a:pt x="258" y="214"/>
                    </a:lnTo>
                    <a:lnTo>
                      <a:pt x="245" y="233"/>
                    </a:lnTo>
                    <a:lnTo>
                      <a:pt x="233" y="253"/>
                    </a:lnTo>
                    <a:lnTo>
                      <a:pt x="221" y="274"/>
                    </a:lnTo>
                    <a:lnTo>
                      <a:pt x="211" y="296"/>
                    </a:lnTo>
                    <a:lnTo>
                      <a:pt x="201" y="318"/>
                    </a:lnTo>
                    <a:lnTo>
                      <a:pt x="192" y="342"/>
                    </a:lnTo>
                    <a:lnTo>
                      <a:pt x="184" y="366"/>
                    </a:lnTo>
                    <a:lnTo>
                      <a:pt x="177" y="390"/>
                    </a:lnTo>
                    <a:lnTo>
                      <a:pt x="172" y="416"/>
                    </a:lnTo>
                    <a:lnTo>
                      <a:pt x="166" y="442"/>
                    </a:lnTo>
                    <a:lnTo>
                      <a:pt x="162" y="469"/>
                    </a:lnTo>
                    <a:lnTo>
                      <a:pt x="159" y="497"/>
                    </a:lnTo>
                    <a:lnTo>
                      <a:pt x="157" y="525"/>
                    </a:lnTo>
                    <a:lnTo>
                      <a:pt x="155" y="553"/>
                    </a:lnTo>
                    <a:lnTo>
                      <a:pt x="155" y="583"/>
                    </a:lnTo>
                    <a:lnTo>
                      <a:pt x="155" y="610"/>
                    </a:lnTo>
                    <a:lnTo>
                      <a:pt x="157" y="638"/>
                    </a:lnTo>
                    <a:lnTo>
                      <a:pt x="159" y="664"/>
                    </a:lnTo>
                    <a:lnTo>
                      <a:pt x="162" y="691"/>
                    </a:lnTo>
                    <a:lnTo>
                      <a:pt x="166" y="716"/>
                    </a:lnTo>
                    <a:lnTo>
                      <a:pt x="172" y="741"/>
                    </a:lnTo>
                    <a:lnTo>
                      <a:pt x="179" y="764"/>
                    </a:lnTo>
                    <a:lnTo>
                      <a:pt x="186" y="787"/>
                    </a:lnTo>
                    <a:lnTo>
                      <a:pt x="195" y="810"/>
                    </a:lnTo>
                    <a:lnTo>
                      <a:pt x="204" y="831"/>
                    </a:lnTo>
                    <a:lnTo>
                      <a:pt x="214" y="851"/>
                    </a:lnTo>
                    <a:lnTo>
                      <a:pt x="226" y="871"/>
                    </a:lnTo>
                    <a:lnTo>
                      <a:pt x="237" y="890"/>
                    </a:lnTo>
                    <a:lnTo>
                      <a:pt x="250" y="908"/>
                    </a:lnTo>
                    <a:lnTo>
                      <a:pt x="264" y="925"/>
                    </a:lnTo>
                    <a:lnTo>
                      <a:pt x="279" y="942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80" name="Freeform 47"/>
              <p:cNvSpPr>
                <a:spLocks/>
              </p:cNvSpPr>
              <p:nvPr userDrawn="1"/>
            </p:nvSpPr>
            <p:spPr bwMode="auto">
              <a:xfrm>
                <a:off x="7163847" y="1291790"/>
                <a:ext cx="68261" cy="77684"/>
              </a:xfrm>
              <a:custGeom>
                <a:avLst/>
                <a:gdLst>
                  <a:gd name="T0" fmla="*/ 1890973048 w 940"/>
                  <a:gd name="T1" fmla="*/ 2147483647 h 1081"/>
                  <a:gd name="T2" fmla="*/ 1028969509 w 940"/>
                  <a:gd name="T3" fmla="*/ 2147483647 h 1081"/>
                  <a:gd name="T4" fmla="*/ 0 w 940"/>
                  <a:gd name="T5" fmla="*/ 2147483647 h 1081"/>
                  <a:gd name="T6" fmla="*/ 0 w 940"/>
                  <a:gd name="T7" fmla="*/ 0 h 1081"/>
                  <a:gd name="T8" fmla="*/ 2147483647 w 940"/>
                  <a:gd name="T9" fmla="*/ 0 h 1081"/>
                  <a:gd name="T10" fmla="*/ 2147483647 w 940"/>
                  <a:gd name="T11" fmla="*/ 2147483647 h 1081"/>
                  <a:gd name="T12" fmla="*/ 2147483647 w 940"/>
                  <a:gd name="T13" fmla="*/ 2147483647 h 1081"/>
                  <a:gd name="T14" fmla="*/ 2147483647 w 940"/>
                  <a:gd name="T15" fmla="*/ 2147483647 h 1081"/>
                  <a:gd name="T16" fmla="*/ 2147483647 w 940"/>
                  <a:gd name="T17" fmla="*/ 2147483647 h 1081"/>
                  <a:gd name="T18" fmla="*/ 2147483647 w 940"/>
                  <a:gd name="T19" fmla="*/ 2147483647 h 1081"/>
                  <a:gd name="T20" fmla="*/ 2147483647 w 940"/>
                  <a:gd name="T21" fmla="*/ 2147483647 h 1081"/>
                  <a:gd name="T22" fmla="*/ 2147483647 w 940"/>
                  <a:gd name="T23" fmla="*/ 2147483647 h 1081"/>
                  <a:gd name="T24" fmla="*/ 2147483647 w 940"/>
                  <a:gd name="T25" fmla="*/ 2147483647 h 1081"/>
                  <a:gd name="T26" fmla="*/ 2147483647 w 940"/>
                  <a:gd name="T27" fmla="*/ 2133585598 h 1081"/>
                  <a:gd name="T28" fmla="*/ 2147483647 w 940"/>
                  <a:gd name="T29" fmla="*/ 2133585598 h 1081"/>
                  <a:gd name="T30" fmla="*/ 2147483647 w 940"/>
                  <a:gd name="T31" fmla="*/ 2133585598 h 1081"/>
                  <a:gd name="T32" fmla="*/ 2147483647 w 940"/>
                  <a:gd name="T33" fmla="*/ 2133585598 h 1081"/>
                  <a:gd name="T34" fmla="*/ 2147483647 w 940"/>
                  <a:gd name="T35" fmla="*/ 2133585598 h 1081"/>
                  <a:gd name="T36" fmla="*/ 2147483647 w 940"/>
                  <a:gd name="T37" fmla="*/ 2106865464 h 1081"/>
                  <a:gd name="T38" fmla="*/ 2147483647 w 940"/>
                  <a:gd name="T39" fmla="*/ 2106865464 h 1081"/>
                  <a:gd name="T40" fmla="*/ 2147483647 w 940"/>
                  <a:gd name="T41" fmla="*/ 2106865464 h 1081"/>
                  <a:gd name="T42" fmla="*/ 2147483647 w 940"/>
                  <a:gd name="T43" fmla="*/ 2080145402 h 1081"/>
                  <a:gd name="T44" fmla="*/ 2147483647 w 940"/>
                  <a:gd name="T45" fmla="*/ 2080145402 h 1081"/>
                  <a:gd name="T46" fmla="*/ 2147483647 w 940"/>
                  <a:gd name="T47" fmla="*/ 2053420094 h 1081"/>
                  <a:gd name="T48" fmla="*/ 2147483647 w 940"/>
                  <a:gd name="T49" fmla="*/ 2053420094 h 1081"/>
                  <a:gd name="T50" fmla="*/ 2147483647 w 940"/>
                  <a:gd name="T51" fmla="*/ 2027071852 h 1081"/>
                  <a:gd name="T52" fmla="*/ 2147483647 w 940"/>
                  <a:gd name="T53" fmla="*/ 2027071852 h 1081"/>
                  <a:gd name="T54" fmla="*/ 2147483647 w 940"/>
                  <a:gd name="T55" fmla="*/ 2027071852 h 1081"/>
                  <a:gd name="T56" fmla="*/ 2147483647 w 940"/>
                  <a:gd name="T57" fmla="*/ 2027071852 h 1081"/>
                  <a:gd name="T58" fmla="*/ 2147483647 w 940"/>
                  <a:gd name="T59" fmla="*/ 2027071852 h 1081"/>
                  <a:gd name="T60" fmla="*/ 2147483647 w 940"/>
                  <a:gd name="T61" fmla="*/ 2027071852 h 1081"/>
                  <a:gd name="T62" fmla="*/ 2147483647 w 940"/>
                  <a:gd name="T63" fmla="*/ 2027071852 h 1081"/>
                  <a:gd name="T64" fmla="*/ 2147483647 w 940"/>
                  <a:gd name="T65" fmla="*/ 2027071852 h 1081"/>
                  <a:gd name="T66" fmla="*/ 2147483647 w 940"/>
                  <a:gd name="T67" fmla="*/ 2027071852 h 1081"/>
                  <a:gd name="T68" fmla="*/ 2147483647 w 940"/>
                  <a:gd name="T69" fmla="*/ 2053420094 h 1081"/>
                  <a:gd name="T70" fmla="*/ 2147483647 w 940"/>
                  <a:gd name="T71" fmla="*/ 2053420094 h 1081"/>
                  <a:gd name="T72" fmla="*/ 2147483647 w 940"/>
                  <a:gd name="T73" fmla="*/ 2080145402 h 1081"/>
                  <a:gd name="T74" fmla="*/ 2147483647 w 940"/>
                  <a:gd name="T75" fmla="*/ 2080145402 h 1081"/>
                  <a:gd name="T76" fmla="*/ 2147483647 w 940"/>
                  <a:gd name="T77" fmla="*/ 2106865464 h 1081"/>
                  <a:gd name="T78" fmla="*/ 2147483647 w 940"/>
                  <a:gd name="T79" fmla="*/ 2106865464 h 1081"/>
                  <a:gd name="T80" fmla="*/ 2147483647 w 940"/>
                  <a:gd name="T81" fmla="*/ 2106865464 h 1081"/>
                  <a:gd name="T82" fmla="*/ 2147483647 w 940"/>
                  <a:gd name="T83" fmla="*/ 2133585598 h 1081"/>
                  <a:gd name="T84" fmla="*/ 2147483647 w 940"/>
                  <a:gd name="T85" fmla="*/ 2133585598 h 1081"/>
                  <a:gd name="T86" fmla="*/ 2147483647 w 940"/>
                  <a:gd name="T87" fmla="*/ 2133585598 h 1081"/>
                  <a:gd name="T88" fmla="*/ 2147483647 w 940"/>
                  <a:gd name="T89" fmla="*/ 2133585598 h 1081"/>
                  <a:gd name="T90" fmla="*/ 2147483647 w 940"/>
                  <a:gd name="T91" fmla="*/ 2133585598 h 1081"/>
                  <a:gd name="T92" fmla="*/ 2147483647 w 940"/>
                  <a:gd name="T93" fmla="*/ 2147483647 h 1081"/>
                  <a:gd name="T94" fmla="*/ 2147483647 w 940"/>
                  <a:gd name="T95" fmla="*/ 2147483647 h 1081"/>
                  <a:gd name="T96" fmla="*/ 2147483647 w 940"/>
                  <a:gd name="T97" fmla="*/ 2147483647 h 1081"/>
                  <a:gd name="T98" fmla="*/ 2147483647 w 940"/>
                  <a:gd name="T99" fmla="*/ 2147483647 h 1081"/>
                  <a:gd name="T100" fmla="*/ 1890973048 w 940"/>
                  <a:gd name="T101" fmla="*/ 2147483647 h 1081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0" t="0" r="r" b="b"/>
                <a:pathLst>
                  <a:path w="940" h="1081">
                    <a:moveTo>
                      <a:pt x="68" y="1075"/>
                    </a:moveTo>
                    <a:lnTo>
                      <a:pt x="37" y="1078"/>
                    </a:lnTo>
                    <a:lnTo>
                      <a:pt x="0" y="1081"/>
                    </a:lnTo>
                    <a:lnTo>
                      <a:pt x="0" y="0"/>
                    </a:lnTo>
                    <a:lnTo>
                      <a:pt x="940" y="0"/>
                    </a:lnTo>
                    <a:lnTo>
                      <a:pt x="940" y="1081"/>
                    </a:lnTo>
                    <a:lnTo>
                      <a:pt x="913" y="1079"/>
                    </a:lnTo>
                    <a:lnTo>
                      <a:pt x="901" y="1079"/>
                    </a:lnTo>
                    <a:lnTo>
                      <a:pt x="894" y="1078"/>
                    </a:lnTo>
                    <a:lnTo>
                      <a:pt x="871" y="1075"/>
                    </a:lnTo>
                    <a:lnTo>
                      <a:pt x="847" y="1078"/>
                    </a:lnTo>
                    <a:lnTo>
                      <a:pt x="828" y="1079"/>
                    </a:lnTo>
                    <a:lnTo>
                      <a:pt x="803" y="1081"/>
                    </a:lnTo>
                    <a:lnTo>
                      <a:pt x="803" y="80"/>
                    </a:lnTo>
                    <a:lnTo>
                      <a:pt x="787" y="80"/>
                    </a:lnTo>
                    <a:lnTo>
                      <a:pt x="771" y="80"/>
                    </a:lnTo>
                    <a:lnTo>
                      <a:pt x="752" y="80"/>
                    </a:lnTo>
                    <a:lnTo>
                      <a:pt x="732" y="80"/>
                    </a:lnTo>
                    <a:lnTo>
                      <a:pt x="710" y="79"/>
                    </a:lnTo>
                    <a:lnTo>
                      <a:pt x="687" y="79"/>
                    </a:lnTo>
                    <a:lnTo>
                      <a:pt x="662" y="79"/>
                    </a:lnTo>
                    <a:lnTo>
                      <a:pt x="635" y="78"/>
                    </a:lnTo>
                    <a:lnTo>
                      <a:pt x="609" y="78"/>
                    </a:lnTo>
                    <a:lnTo>
                      <a:pt x="583" y="77"/>
                    </a:lnTo>
                    <a:lnTo>
                      <a:pt x="560" y="77"/>
                    </a:lnTo>
                    <a:lnTo>
                      <a:pt x="539" y="76"/>
                    </a:lnTo>
                    <a:lnTo>
                      <a:pt x="520" y="76"/>
                    </a:lnTo>
                    <a:lnTo>
                      <a:pt x="502" y="76"/>
                    </a:lnTo>
                    <a:lnTo>
                      <a:pt x="486" y="76"/>
                    </a:lnTo>
                    <a:lnTo>
                      <a:pt x="471" y="76"/>
                    </a:lnTo>
                    <a:lnTo>
                      <a:pt x="457" y="76"/>
                    </a:lnTo>
                    <a:lnTo>
                      <a:pt x="441" y="76"/>
                    </a:lnTo>
                    <a:lnTo>
                      <a:pt x="423" y="76"/>
                    </a:lnTo>
                    <a:lnTo>
                      <a:pt x="403" y="76"/>
                    </a:lnTo>
                    <a:lnTo>
                      <a:pt x="382" y="77"/>
                    </a:lnTo>
                    <a:lnTo>
                      <a:pt x="358" y="77"/>
                    </a:lnTo>
                    <a:lnTo>
                      <a:pt x="333" y="78"/>
                    </a:lnTo>
                    <a:lnTo>
                      <a:pt x="306" y="78"/>
                    </a:lnTo>
                    <a:lnTo>
                      <a:pt x="279" y="79"/>
                    </a:lnTo>
                    <a:lnTo>
                      <a:pt x="255" y="79"/>
                    </a:lnTo>
                    <a:lnTo>
                      <a:pt x="232" y="79"/>
                    </a:lnTo>
                    <a:lnTo>
                      <a:pt x="209" y="80"/>
                    </a:lnTo>
                    <a:lnTo>
                      <a:pt x="189" y="80"/>
                    </a:lnTo>
                    <a:lnTo>
                      <a:pt x="170" y="80"/>
                    </a:lnTo>
                    <a:lnTo>
                      <a:pt x="153" y="80"/>
                    </a:lnTo>
                    <a:lnTo>
                      <a:pt x="138" y="80"/>
                    </a:lnTo>
                    <a:lnTo>
                      <a:pt x="138" y="1081"/>
                    </a:lnTo>
                    <a:lnTo>
                      <a:pt x="110" y="1079"/>
                    </a:lnTo>
                    <a:lnTo>
                      <a:pt x="98" y="1079"/>
                    </a:lnTo>
                    <a:lnTo>
                      <a:pt x="91" y="1078"/>
                    </a:lnTo>
                    <a:lnTo>
                      <a:pt x="68" y="1075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035" name="Группа 67"/>
            <p:cNvGrpSpPr>
              <a:grpSpLocks/>
            </p:cNvGrpSpPr>
            <p:nvPr userDrawn="1"/>
          </p:nvGrpSpPr>
          <p:grpSpPr bwMode="auto">
            <a:xfrm>
              <a:off x="7366180" y="119641"/>
              <a:ext cx="523076" cy="623058"/>
              <a:chOff x="7263631" y="290557"/>
              <a:chExt cx="523076" cy="623058"/>
            </a:xfrm>
          </p:grpSpPr>
          <p:sp>
            <p:nvSpPr>
              <p:cNvPr id="1036" name="Freeform 48"/>
              <p:cNvSpPr>
                <a:spLocks/>
              </p:cNvSpPr>
              <p:nvPr userDrawn="1"/>
            </p:nvSpPr>
            <p:spPr bwMode="auto">
              <a:xfrm>
                <a:off x="7263631" y="290557"/>
                <a:ext cx="522283" cy="288541"/>
              </a:xfrm>
              <a:custGeom>
                <a:avLst/>
                <a:gdLst>
                  <a:gd name="T0" fmla="*/ 2147483647 w 7283"/>
                  <a:gd name="T1" fmla="*/ 2147483647 h 4012"/>
                  <a:gd name="T2" fmla="*/ 2147483647 w 7283"/>
                  <a:gd name="T3" fmla="*/ 2147483647 h 4012"/>
                  <a:gd name="T4" fmla="*/ 2147483647 w 7283"/>
                  <a:gd name="T5" fmla="*/ 2147483647 h 4012"/>
                  <a:gd name="T6" fmla="*/ 2147483647 w 7283"/>
                  <a:gd name="T7" fmla="*/ 2147483647 h 4012"/>
                  <a:gd name="T8" fmla="*/ 2147483647 w 7283"/>
                  <a:gd name="T9" fmla="*/ 2147483647 h 4012"/>
                  <a:gd name="T10" fmla="*/ 2147483647 w 7283"/>
                  <a:gd name="T11" fmla="*/ 2147483647 h 4012"/>
                  <a:gd name="T12" fmla="*/ 2147483647 w 7283"/>
                  <a:gd name="T13" fmla="*/ 2147483647 h 4012"/>
                  <a:gd name="T14" fmla="*/ 2147483647 w 7283"/>
                  <a:gd name="T15" fmla="*/ 2147483647 h 4012"/>
                  <a:gd name="T16" fmla="*/ 2147483647 w 7283"/>
                  <a:gd name="T17" fmla="*/ 2147483647 h 4012"/>
                  <a:gd name="T18" fmla="*/ 2147483647 w 7283"/>
                  <a:gd name="T19" fmla="*/ 2147483647 h 4012"/>
                  <a:gd name="T20" fmla="*/ 2147483647 w 7283"/>
                  <a:gd name="T21" fmla="*/ 2147483647 h 4012"/>
                  <a:gd name="T22" fmla="*/ 2147483647 w 7283"/>
                  <a:gd name="T23" fmla="*/ 2147483647 h 4012"/>
                  <a:gd name="T24" fmla="*/ 2147483647 w 7283"/>
                  <a:gd name="T25" fmla="*/ 2147483647 h 4012"/>
                  <a:gd name="T26" fmla="*/ 2147483647 w 7283"/>
                  <a:gd name="T27" fmla="*/ 2147483647 h 4012"/>
                  <a:gd name="T28" fmla="*/ 2147483647 w 7283"/>
                  <a:gd name="T29" fmla="*/ 2147483647 h 4012"/>
                  <a:gd name="T30" fmla="*/ 2147483647 w 7283"/>
                  <a:gd name="T31" fmla="*/ 2147483647 h 4012"/>
                  <a:gd name="T32" fmla="*/ 2147483647 w 7283"/>
                  <a:gd name="T33" fmla="*/ 2147483647 h 4012"/>
                  <a:gd name="T34" fmla="*/ 2147483647 w 7283"/>
                  <a:gd name="T35" fmla="*/ 1926201546 h 4012"/>
                  <a:gd name="T36" fmla="*/ 2147483647 w 7283"/>
                  <a:gd name="T37" fmla="*/ 1551599812 h 4012"/>
                  <a:gd name="T38" fmla="*/ 2147483647 w 7283"/>
                  <a:gd name="T39" fmla="*/ 1070234385 h 4012"/>
                  <a:gd name="T40" fmla="*/ 2147483647 w 7283"/>
                  <a:gd name="T41" fmla="*/ 615284411 h 4012"/>
                  <a:gd name="T42" fmla="*/ 2147483647 w 7283"/>
                  <a:gd name="T43" fmla="*/ 321036168 h 4012"/>
                  <a:gd name="T44" fmla="*/ 2147483647 w 7283"/>
                  <a:gd name="T45" fmla="*/ 80353418 h 4012"/>
                  <a:gd name="T46" fmla="*/ 2147483647 w 7283"/>
                  <a:gd name="T47" fmla="*/ 0 h 4012"/>
                  <a:gd name="T48" fmla="*/ 2147483647 w 7283"/>
                  <a:gd name="T49" fmla="*/ 53565493 h 4012"/>
                  <a:gd name="T50" fmla="*/ 2147483647 w 7283"/>
                  <a:gd name="T51" fmla="*/ 80353418 h 4012"/>
                  <a:gd name="T52" fmla="*/ 2147483647 w 7283"/>
                  <a:gd name="T53" fmla="*/ 107136165 h 4012"/>
                  <a:gd name="T54" fmla="*/ 2147483647 w 7283"/>
                  <a:gd name="T55" fmla="*/ 133918984 h 4012"/>
                  <a:gd name="T56" fmla="*/ 2147483647 w 7283"/>
                  <a:gd name="T57" fmla="*/ 133918984 h 4012"/>
                  <a:gd name="T58" fmla="*/ 2147483647 w 7283"/>
                  <a:gd name="T59" fmla="*/ 160701730 h 4012"/>
                  <a:gd name="T60" fmla="*/ 2147483647 w 7283"/>
                  <a:gd name="T61" fmla="*/ 160701730 h 4012"/>
                  <a:gd name="T62" fmla="*/ 2147483647 w 7283"/>
                  <a:gd name="T63" fmla="*/ 160701730 h 4012"/>
                  <a:gd name="T64" fmla="*/ 2147483647 w 7283"/>
                  <a:gd name="T65" fmla="*/ 160701730 h 4012"/>
                  <a:gd name="T66" fmla="*/ 2147483647 w 7283"/>
                  <a:gd name="T67" fmla="*/ 160701730 h 4012"/>
                  <a:gd name="T68" fmla="*/ 2147483647 w 7283"/>
                  <a:gd name="T69" fmla="*/ 160701730 h 4012"/>
                  <a:gd name="T70" fmla="*/ 2147483647 w 7283"/>
                  <a:gd name="T71" fmla="*/ 133918984 h 4012"/>
                  <a:gd name="T72" fmla="*/ 2147483647 w 7283"/>
                  <a:gd name="T73" fmla="*/ 107136165 h 4012"/>
                  <a:gd name="T74" fmla="*/ 2147483647 w 7283"/>
                  <a:gd name="T75" fmla="*/ 80353418 h 4012"/>
                  <a:gd name="T76" fmla="*/ 2147483647 w 7283"/>
                  <a:gd name="T77" fmla="*/ 53565493 h 4012"/>
                  <a:gd name="T78" fmla="*/ 2147483647 w 7283"/>
                  <a:gd name="T79" fmla="*/ 26782747 h 4012"/>
                  <a:gd name="T80" fmla="*/ 2147483647 w 7283"/>
                  <a:gd name="T81" fmla="*/ 0 h 4012"/>
                  <a:gd name="T82" fmla="*/ 2147483647 w 7283"/>
                  <a:gd name="T83" fmla="*/ 160701730 h 4012"/>
                  <a:gd name="T84" fmla="*/ 2147483647 w 7283"/>
                  <a:gd name="T85" fmla="*/ 454955152 h 4012"/>
                  <a:gd name="T86" fmla="*/ 2147483647 w 7283"/>
                  <a:gd name="T87" fmla="*/ 829551635 h 4012"/>
                  <a:gd name="T88" fmla="*/ 2147483647 w 7283"/>
                  <a:gd name="T89" fmla="*/ 1391270553 h 4012"/>
                  <a:gd name="T90" fmla="*/ 2147483647 w 7283"/>
                  <a:gd name="T91" fmla="*/ 1739089468 h 4012"/>
                  <a:gd name="T92" fmla="*/ 1904094799 w 7283"/>
                  <a:gd name="T93" fmla="*/ 2140473948 h 4012"/>
                  <a:gd name="T94" fmla="*/ 1427978518 w 7283"/>
                  <a:gd name="T95" fmla="*/ 2147483647 h 4012"/>
                  <a:gd name="T96" fmla="*/ 1004970953 w 7283"/>
                  <a:gd name="T97" fmla="*/ 2147483647 h 4012"/>
                  <a:gd name="T98" fmla="*/ 634696545 w 7283"/>
                  <a:gd name="T99" fmla="*/ 2147483647 h 4012"/>
                  <a:gd name="T100" fmla="*/ 370269245 w 7283"/>
                  <a:gd name="T101" fmla="*/ 2147483647 h 4012"/>
                  <a:gd name="T102" fmla="*/ 132398776 w 7283"/>
                  <a:gd name="T103" fmla="*/ 2147483647 h 4012"/>
                  <a:gd name="T104" fmla="*/ 0 w 7283"/>
                  <a:gd name="T105" fmla="*/ 2147483647 h 4012"/>
                  <a:gd name="T106" fmla="*/ 52738392 w 7283"/>
                  <a:gd name="T107" fmla="*/ 2147483647 h 4012"/>
                  <a:gd name="T108" fmla="*/ 132398776 w 7283"/>
                  <a:gd name="T109" fmla="*/ 2147483647 h 4012"/>
                  <a:gd name="T110" fmla="*/ 211688980 w 7283"/>
                  <a:gd name="T111" fmla="*/ 2147483647 h 4012"/>
                  <a:gd name="T112" fmla="*/ 264427300 w 7283"/>
                  <a:gd name="T113" fmla="*/ 2147483647 h 4012"/>
                  <a:gd name="T114" fmla="*/ 317536016 w 7283"/>
                  <a:gd name="T115" fmla="*/ 2147483647 h 4012"/>
                  <a:gd name="T116" fmla="*/ 317536016 w 7283"/>
                  <a:gd name="T117" fmla="*/ 2147483647 h 4012"/>
                  <a:gd name="T118" fmla="*/ 343717504 w 7283"/>
                  <a:gd name="T119" fmla="*/ 2147483647 h 4012"/>
                  <a:gd name="T120" fmla="*/ 317536016 w 7283"/>
                  <a:gd name="T121" fmla="*/ 2147483647 h 4012"/>
                  <a:gd name="T122" fmla="*/ 2147483647 w 7283"/>
                  <a:gd name="T123" fmla="*/ 2147483647 h 4012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0" t="0" r="r" b="b"/>
                <a:pathLst>
                  <a:path w="7283" h="4012">
                    <a:moveTo>
                      <a:pt x="1718" y="3310"/>
                    </a:moveTo>
                    <a:lnTo>
                      <a:pt x="3548" y="3310"/>
                    </a:lnTo>
                    <a:lnTo>
                      <a:pt x="3548" y="2567"/>
                    </a:lnTo>
                    <a:lnTo>
                      <a:pt x="5362" y="2567"/>
                    </a:lnTo>
                    <a:lnTo>
                      <a:pt x="5362" y="1825"/>
                    </a:lnTo>
                    <a:lnTo>
                      <a:pt x="7273" y="1825"/>
                    </a:lnTo>
                    <a:lnTo>
                      <a:pt x="7273" y="1737"/>
                    </a:lnTo>
                    <a:lnTo>
                      <a:pt x="7275" y="1651"/>
                    </a:lnTo>
                    <a:lnTo>
                      <a:pt x="7275" y="1568"/>
                    </a:lnTo>
                    <a:lnTo>
                      <a:pt x="7276" y="1487"/>
                    </a:lnTo>
                    <a:lnTo>
                      <a:pt x="7276" y="1407"/>
                    </a:lnTo>
                    <a:lnTo>
                      <a:pt x="7277" y="1329"/>
                    </a:lnTo>
                    <a:lnTo>
                      <a:pt x="7277" y="1251"/>
                    </a:lnTo>
                    <a:lnTo>
                      <a:pt x="7278" y="1174"/>
                    </a:lnTo>
                    <a:lnTo>
                      <a:pt x="7278" y="1095"/>
                    </a:lnTo>
                    <a:lnTo>
                      <a:pt x="7279" y="1016"/>
                    </a:lnTo>
                    <a:lnTo>
                      <a:pt x="7280" y="935"/>
                    </a:lnTo>
                    <a:lnTo>
                      <a:pt x="7280" y="853"/>
                    </a:lnTo>
                    <a:lnTo>
                      <a:pt x="7281" y="768"/>
                    </a:lnTo>
                    <a:lnTo>
                      <a:pt x="7282" y="680"/>
                    </a:lnTo>
                    <a:lnTo>
                      <a:pt x="7282" y="590"/>
                    </a:lnTo>
                    <a:lnTo>
                      <a:pt x="7283" y="495"/>
                    </a:lnTo>
                    <a:lnTo>
                      <a:pt x="7283" y="221"/>
                    </a:lnTo>
                    <a:lnTo>
                      <a:pt x="7281" y="205"/>
                    </a:lnTo>
                    <a:lnTo>
                      <a:pt x="7278" y="190"/>
                    </a:lnTo>
                    <a:lnTo>
                      <a:pt x="7273" y="176"/>
                    </a:lnTo>
                    <a:lnTo>
                      <a:pt x="7269" y="162"/>
                    </a:lnTo>
                    <a:lnTo>
                      <a:pt x="7264" y="150"/>
                    </a:lnTo>
                    <a:lnTo>
                      <a:pt x="7259" y="138"/>
                    </a:lnTo>
                    <a:lnTo>
                      <a:pt x="7251" y="127"/>
                    </a:lnTo>
                    <a:lnTo>
                      <a:pt x="7245" y="116"/>
                    </a:lnTo>
                    <a:lnTo>
                      <a:pt x="7236" y="106"/>
                    </a:lnTo>
                    <a:lnTo>
                      <a:pt x="7229" y="97"/>
                    </a:lnTo>
                    <a:lnTo>
                      <a:pt x="7219" y="88"/>
                    </a:lnTo>
                    <a:lnTo>
                      <a:pt x="7210" y="80"/>
                    </a:lnTo>
                    <a:lnTo>
                      <a:pt x="7200" y="72"/>
                    </a:lnTo>
                    <a:lnTo>
                      <a:pt x="7190" y="65"/>
                    </a:lnTo>
                    <a:lnTo>
                      <a:pt x="7179" y="58"/>
                    </a:lnTo>
                    <a:lnTo>
                      <a:pt x="7168" y="52"/>
                    </a:lnTo>
                    <a:lnTo>
                      <a:pt x="7143" y="40"/>
                    </a:lnTo>
                    <a:lnTo>
                      <a:pt x="7118" y="31"/>
                    </a:lnTo>
                    <a:lnTo>
                      <a:pt x="7090" y="23"/>
                    </a:lnTo>
                    <a:lnTo>
                      <a:pt x="7062" y="17"/>
                    </a:lnTo>
                    <a:lnTo>
                      <a:pt x="7033" y="12"/>
                    </a:lnTo>
                    <a:lnTo>
                      <a:pt x="7002" y="6"/>
                    </a:lnTo>
                    <a:lnTo>
                      <a:pt x="6972" y="3"/>
                    </a:lnTo>
                    <a:lnTo>
                      <a:pt x="6940" y="0"/>
                    </a:lnTo>
                    <a:lnTo>
                      <a:pt x="6474" y="0"/>
                    </a:lnTo>
                    <a:lnTo>
                      <a:pt x="6360" y="1"/>
                    </a:lnTo>
                    <a:lnTo>
                      <a:pt x="6234" y="2"/>
                    </a:lnTo>
                    <a:lnTo>
                      <a:pt x="6097" y="2"/>
                    </a:lnTo>
                    <a:lnTo>
                      <a:pt x="5948" y="3"/>
                    </a:lnTo>
                    <a:lnTo>
                      <a:pt x="5789" y="3"/>
                    </a:lnTo>
                    <a:lnTo>
                      <a:pt x="5622" y="4"/>
                    </a:lnTo>
                    <a:lnTo>
                      <a:pt x="5447" y="4"/>
                    </a:lnTo>
                    <a:lnTo>
                      <a:pt x="5264" y="5"/>
                    </a:lnTo>
                    <a:lnTo>
                      <a:pt x="5075" y="5"/>
                    </a:lnTo>
                    <a:lnTo>
                      <a:pt x="4880" y="5"/>
                    </a:lnTo>
                    <a:lnTo>
                      <a:pt x="4681" y="6"/>
                    </a:lnTo>
                    <a:lnTo>
                      <a:pt x="4478" y="6"/>
                    </a:lnTo>
                    <a:lnTo>
                      <a:pt x="4271" y="6"/>
                    </a:lnTo>
                    <a:lnTo>
                      <a:pt x="4063" y="6"/>
                    </a:lnTo>
                    <a:lnTo>
                      <a:pt x="3853" y="6"/>
                    </a:lnTo>
                    <a:lnTo>
                      <a:pt x="3643" y="6"/>
                    </a:lnTo>
                    <a:lnTo>
                      <a:pt x="3640" y="6"/>
                    </a:lnTo>
                    <a:lnTo>
                      <a:pt x="3430" y="6"/>
                    </a:lnTo>
                    <a:lnTo>
                      <a:pt x="3220" y="6"/>
                    </a:lnTo>
                    <a:lnTo>
                      <a:pt x="3012" y="6"/>
                    </a:lnTo>
                    <a:lnTo>
                      <a:pt x="2805" y="6"/>
                    </a:lnTo>
                    <a:lnTo>
                      <a:pt x="2602" y="6"/>
                    </a:lnTo>
                    <a:lnTo>
                      <a:pt x="2403" y="5"/>
                    </a:lnTo>
                    <a:lnTo>
                      <a:pt x="2208" y="5"/>
                    </a:lnTo>
                    <a:lnTo>
                      <a:pt x="2019" y="5"/>
                    </a:lnTo>
                    <a:lnTo>
                      <a:pt x="1836" y="4"/>
                    </a:lnTo>
                    <a:lnTo>
                      <a:pt x="1660" y="4"/>
                    </a:lnTo>
                    <a:lnTo>
                      <a:pt x="1493" y="3"/>
                    </a:lnTo>
                    <a:lnTo>
                      <a:pt x="1335" y="3"/>
                    </a:lnTo>
                    <a:lnTo>
                      <a:pt x="1186" y="2"/>
                    </a:lnTo>
                    <a:lnTo>
                      <a:pt x="1049" y="2"/>
                    </a:lnTo>
                    <a:lnTo>
                      <a:pt x="923" y="1"/>
                    </a:lnTo>
                    <a:lnTo>
                      <a:pt x="808" y="0"/>
                    </a:lnTo>
                    <a:lnTo>
                      <a:pt x="343" y="0"/>
                    </a:lnTo>
                    <a:lnTo>
                      <a:pt x="311" y="3"/>
                    </a:lnTo>
                    <a:lnTo>
                      <a:pt x="281" y="6"/>
                    </a:lnTo>
                    <a:lnTo>
                      <a:pt x="250" y="12"/>
                    </a:lnTo>
                    <a:lnTo>
                      <a:pt x="220" y="17"/>
                    </a:lnTo>
                    <a:lnTo>
                      <a:pt x="193" y="23"/>
                    </a:lnTo>
                    <a:lnTo>
                      <a:pt x="165" y="31"/>
                    </a:lnTo>
                    <a:lnTo>
                      <a:pt x="140" y="40"/>
                    </a:lnTo>
                    <a:lnTo>
                      <a:pt x="115" y="52"/>
                    </a:lnTo>
                    <a:lnTo>
                      <a:pt x="104" y="58"/>
                    </a:lnTo>
                    <a:lnTo>
                      <a:pt x="93" y="65"/>
                    </a:lnTo>
                    <a:lnTo>
                      <a:pt x="83" y="72"/>
                    </a:lnTo>
                    <a:lnTo>
                      <a:pt x="72" y="80"/>
                    </a:lnTo>
                    <a:lnTo>
                      <a:pt x="64" y="88"/>
                    </a:lnTo>
                    <a:lnTo>
                      <a:pt x="54" y="97"/>
                    </a:lnTo>
                    <a:lnTo>
                      <a:pt x="46" y="106"/>
                    </a:lnTo>
                    <a:lnTo>
                      <a:pt x="38" y="116"/>
                    </a:lnTo>
                    <a:lnTo>
                      <a:pt x="31" y="127"/>
                    </a:lnTo>
                    <a:lnTo>
                      <a:pt x="24" y="138"/>
                    </a:lnTo>
                    <a:lnTo>
                      <a:pt x="19" y="150"/>
                    </a:lnTo>
                    <a:lnTo>
                      <a:pt x="14" y="162"/>
                    </a:lnTo>
                    <a:lnTo>
                      <a:pt x="10" y="176"/>
                    </a:lnTo>
                    <a:lnTo>
                      <a:pt x="5" y="190"/>
                    </a:lnTo>
                    <a:lnTo>
                      <a:pt x="2" y="205"/>
                    </a:lnTo>
                    <a:lnTo>
                      <a:pt x="0" y="221"/>
                    </a:lnTo>
                    <a:lnTo>
                      <a:pt x="0" y="495"/>
                    </a:lnTo>
                    <a:lnTo>
                      <a:pt x="2" y="737"/>
                    </a:lnTo>
                    <a:lnTo>
                      <a:pt x="4" y="972"/>
                    </a:lnTo>
                    <a:lnTo>
                      <a:pt x="5" y="1203"/>
                    </a:lnTo>
                    <a:lnTo>
                      <a:pt x="6" y="1428"/>
                    </a:lnTo>
                    <a:lnTo>
                      <a:pt x="8" y="1648"/>
                    </a:lnTo>
                    <a:lnTo>
                      <a:pt x="10" y="1865"/>
                    </a:lnTo>
                    <a:lnTo>
                      <a:pt x="10" y="2079"/>
                    </a:lnTo>
                    <a:lnTo>
                      <a:pt x="11" y="2293"/>
                    </a:lnTo>
                    <a:lnTo>
                      <a:pt x="12" y="2504"/>
                    </a:lnTo>
                    <a:lnTo>
                      <a:pt x="12" y="2715"/>
                    </a:lnTo>
                    <a:lnTo>
                      <a:pt x="12" y="2926"/>
                    </a:lnTo>
                    <a:lnTo>
                      <a:pt x="13" y="3139"/>
                    </a:lnTo>
                    <a:lnTo>
                      <a:pt x="13" y="3352"/>
                    </a:lnTo>
                    <a:lnTo>
                      <a:pt x="12" y="3569"/>
                    </a:lnTo>
                    <a:lnTo>
                      <a:pt x="12" y="3788"/>
                    </a:lnTo>
                    <a:lnTo>
                      <a:pt x="12" y="4012"/>
                    </a:lnTo>
                    <a:lnTo>
                      <a:pt x="1718" y="4012"/>
                    </a:lnTo>
                    <a:lnTo>
                      <a:pt x="1718" y="331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37" name="Freeform 49"/>
              <p:cNvSpPr>
                <a:spLocks/>
              </p:cNvSpPr>
              <p:nvPr userDrawn="1"/>
            </p:nvSpPr>
            <p:spPr bwMode="auto">
              <a:xfrm>
                <a:off x="7263631" y="477633"/>
                <a:ext cx="522283" cy="435982"/>
              </a:xfrm>
              <a:custGeom>
                <a:avLst/>
                <a:gdLst>
                  <a:gd name="T0" fmla="*/ 2147483647 w 7279"/>
                  <a:gd name="T1" fmla="*/ 2147483647 h 6066"/>
                  <a:gd name="T2" fmla="*/ 2147483647 w 7279"/>
                  <a:gd name="T3" fmla="*/ 2147483647 h 6066"/>
                  <a:gd name="T4" fmla="*/ 132616400 w 7279"/>
                  <a:gd name="T5" fmla="*/ 2147483647 h 6066"/>
                  <a:gd name="T6" fmla="*/ 106020005 w 7279"/>
                  <a:gd name="T7" fmla="*/ 2147483647 h 6066"/>
                  <a:gd name="T8" fmla="*/ 79423681 w 7279"/>
                  <a:gd name="T9" fmla="*/ 2147483647 h 6066"/>
                  <a:gd name="T10" fmla="*/ 53192791 w 7279"/>
                  <a:gd name="T11" fmla="*/ 2147483647 h 6066"/>
                  <a:gd name="T12" fmla="*/ 26596395 w 7279"/>
                  <a:gd name="T13" fmla="*/ 2147483647 h 6066"/>
                  <a:gd name="T14" fmla="*/ 0 w 7279"/>
                  <a:gd name="T15" fmla="*/ 2147483647 h 6066"/>
                  <a:gd name="T16" fmla="*/ 106020005 w 7279"/>
                  <a:gd name="T17" fmla="*/ 2147483647 h 6066"/>
                  <a:gd name="T18" fmla="*/ 477272954 w 7279"/>
                  <a:gd name="T19" fmla="*/ 2147483647 h 6066"/>
                  <a:gd name="T20" fmla="*/ 1245633762 w 7279"/>
                  <a:gd name="T21" fmla="*/ 2147483647 h 6066"/>
                  <a:gd name="T22" fmla="*/ 2147483647 w 7279"/>
                  <a:gd name="T23" fmla="*/ 2147483647 h 6066"/>
                  <a:gd name="T24" fmla="*/ 2147483647 w 7279"/>
                  <a:gd name="T25" fmla="*/ 2147483647 h 6066"/>
                  <a:gd name="T26" fmla="*/ 2147483647 w 7279"/>
                  <a:gd name="T27" fmla="*/ 2147483647 h 6066"/>
                  <a:gd name="T28" fmla="*/ 2147483647 w 7279"/>
                  <a:gd name="T29" fmla="*/ 2147483647 h 6066"/>
                  <a:gd name="T30" fmla="*/ 2147483647 w 7279"/>
                  <a:gd name="T31" fmla="*/ 2147483647 h 6066"/>
                  <a:gd name="T32" fmla="*/ 2147483647 w 7279"/>
                  <a:gd name="T33" fmla="*/ 2147483647 h 6066"/>
                  <a:gd name="T34" fmla="*/ 2147483647 w 7279"/>
                  <a:gd name="T35" fmla="*/ 2147483647 h 6066"/>
                  <a:gd name="T36" fmla="*/ 2147483647 w 7279"/>
                  <a:gd name="T37" fmla="*/ 2147483647 h 6066"/>
                  <a:gd name="T38" fmla="*/ 2147483647 w 7279"/>
                  <a:gd name="T39" fmla="*/ 2147483647 h 6066"/>
                  <a:gd name="T40" fmla="*/ 2147483647 w 7279"/>
                  <a:gd name="T41" fmla="*/ 2147483647 h 6066"/>
                  <a:gd name="T42" fmla="*/ 2147483647 w 7279"/>
                  <a:gd name="T43" fmla="*/ 2147483647 h 6066"/>
                  <a:gd name="T44" fmla="*/ 2147483647 w 7279"/>
                  <a:gd name="T45" fmla="*/ 2147483647 h 6066"/>
                  <a:gd name="T46" fmla="*/ 2147483647 w 7279"/>
                  <a:gd name="T47" fmla="*/ 2147483647 h 6066"/>
                  <a:gd name="T48" fmla="*/ 2147483647 w 7279"/>
                  <a:gd name="T49" fmla="*/ 2147483647 h 6066"/>
                  <a:gd name="T50" fmla="*/ 2147483647 w 7279"/>
                  <a:gd name="T51" fmla="*/ 2147483647 h 6066"/>
                  <a:gd name="T52" fmla="*/ 2147483647 w 7279"/>
                  <a:gd name="T53" fmla="*/ 2147483647 h 6066"/>
                  <a:gd name="T54" fmla="*/ 2147483647 w 7279"/>
                  <a:gd name="T55" fmla="*/ 2147483647 h 6066"/>
                  <a:gd name="T56" fmla="*/ 2147483647 w 7279"/>
                  <a:gd name="T57" fmla="*/ 2147483647 h 6066"/>
                  <a:gd name="T58" fmla="*/ 2147483647 w 7279"/>
                  <a:gd name="T59" fmla="*/ 2147483647 h 6066"/>
                  <a:gd name="T60" fmla="*/ 2147483647 w 7279"/>
                  <a:gd name="T61" fmla="*/ 2147483647 h 6066"/>
                  <a:gd name="T62" fmla="*/ 2147483647 w 7279"/>
                  <a:gd name="T63" fmla="*/ 2147483647 h 6066"/>
                  <a:gd name="T64" fmla="*/ 2147483647 w 7279"/>
                  <a:gd name="T65" fmla="*/ 2147483647 h 6066"/>
                  <a:gd name="T66" fmla="*/ 2147483647 w 7279"/>
                  <a:gd name="T67" fmla="*/ 2147483647 h 6066"/>
                  <a:gd name="T68" fmla="*/ 2147483647 w 7279"/>
                  <a:gd name="T69" fmla="*/ 2147483647 h 6066"/>
                  <a:gd name="T70" fmla="*/ 2147483647 w 7279"/>
                  <a:gd name="T71" fmla="*/ 2147483647 h 6066"/>
                  <a:gd name="T72" fmla="*/ 2147483647 w 7279"/>
                  <a:gd name="T73" fmla="*/ 2147483647 h 6066"/>
                  <a:gd name="T74" fmla="*/ 2147483647 w 7279"/>
                  <a:gd name="T75" fmla="*/ 2147483647 h 6066"/>
                  <a:gd name="T76" fmla="*/ 2147483647 w 7279"/>
                  <a:gd name="T77" fmla="*/ 2147483647 h 6066"/>
                  <a:gd name="T78" fmla="*/ 2147483647 w 7279"/>
                  <a:gd name="T79" fmla="*/ 2147483647 h 6066"/>
                  <a:gd name="T80" fmla="*/ 2147483647 w 7279"/>
                  <a:gd name="T81" fmla="*/ 2147483647 h 6066"/>
                  <a:gd name="T82" fmla="*/ 2147483647 w 7279"/>
                  <a:gd name="T83" fmla="*/ 2147483647 h 6066"/>
                  <a:gd name="T84" fmla="*/ 2147483647 w 7279"/>
                  <a:gd name="T85" fmla="*/ 2147483647 h 6066"/>
                  <a:gd name="T86" fmla="*/ 2147483647 w 7279"/>
                  <a:gd name="T87" fmla="*/ 2147483647 h 6066"/>
                  <a:gd name="T88" fmla="*/ 2147483647 w 7279"/>
                  <a:gd name="T89" fmla="*/ 2147483647 h 6066"/>
                  <a:gd name="T90" fmla="*/ 2147483647 w 7279"/>
                  <a:gd name="T91" fmla="*/ 2147483647 h 606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0" t="0" r="r" b="b"/>
                <a:pathLst>
                  <a:path w="7279" h="6066">
                    <a:moveTo>
                      <a:pt x="5491" y="0"/>
                    </a:moveTo>
                    <a:lnTo>
                      <a:pt x="5491" y="742"/>
                    </a:lnTo>
                    <a:lnTo>
                      <a:pt x="3661" y="742"/>
                    </a:lnTo>
                    <a:lnTo>
                      <a:pt x="3661" y="1485"/>
                    </a:lnTo>
                    <a:lnTo>
                      <a:pt x="1833" y="1485"/>
                    </a:lnTo>
                    <a:lnTo>
                      <a:pt x="1833" y="2188"/>
                    </a:lnTo>
                    <a:lnTo>
                      <a:pt x="5" y="2188"/>
                    </a:lnTo>
                    <a:lnTo>
                      <a:pt x="5" y="2250"/>
                    </a:lnTo>
                    <a:lnTo>
                      <a:pt x="5" y="2315"/>
                    </a:lnTo>
                    <a:lnTo>
                      <a:pt x="5" y="2381"/>
                    </a:lnTo>
                    <a:lnTo>
                      <a:pt x="4" y="2449"/>
                    </a:lnTo>
                    <a:lnTo>
                      <a:pt x="4" y="2517"/>
                    </a:lnTo>
                    <a:lnTo>
                      <a:pt x="4" y="2586"/>
                    </a:lnTo>
                    <a:lnTo>
                      <a:pt x="3" y="2656"/>
                    </a:lnTo>
                    <a:lnTo>
                      <a:pt x="3" y="2727"/>
                    </a:lnTo>
                    <a:lnTo>
                      <a:pt x="3" y="2797"/>
                    </a:lnTo>
                    <a:lnTo>
                      <a:pt x="2" y="2867"/>
                    </a:lnTo>
                    <a:lnTo>
                      <a:pt x="2" y="2937"/>
                    </a:lnTo>
                    <a:lnTo>
                      <a:pt x="2" y="3007"/>
                    </a:lnTo>
                    <a:lnTo>
                      <a:pt x="1" y="3076"/>
                    </a:lnTo>
                    <a:lnTo>
                      <a:pt x="1" y="3144"/>
                    </a:lnTo>
                    <a:lnTo>
                      <a:pt x="1" y="3211"/>
                    </a:lnTo>
                    <a:lnTo>
                      <a:pt x="0" y="3277"/>
                    </a:lnTo>
                    <a:lnTo>
                      <a:pt x="0" y="3321"/>
                    </a:lnTo>
                    <a:lnTo>
                      <a:pt x="1" y="3366"/>
                    </a:lnTo>
                    <a:lnTo>
                      <a:pt x="2" y="3411"/>
                    </a:lnTo>
                    <a:lnTo>
                      <a:pt x="4" y="3457"/>
                    </a:lnTo>
                    <a:lnTo>
                      <a:pt x="8" y="3504"/>
                    </a:lnTo>
                    <a:lnTo>
                      <a:pt x="12" y="3549"/>
                    </a:lnTo>
                    <a:lnTo>
                      <a:pt x="18" y="3597"/>
                    </a:lnTo>
                    <a:lnTo>
                      <a:pt x="26" y="3644"/>
                    </a:lnTo>
                    <a:lnTo>
                      <a:pt x="35" y="3692"/>
                    </a:lnTo>
                    <a:lnTo>
                      <a:pt x="47" y="3741"/>
                    </a:lnTo>
                    <a:lnTo>
                      <a:pt x="60" y="3788"/>
                    </a:lnTo>
                    <a:lnTo>
                      <a:pt x="77" y="3838"/>
                    </a:lnTo>
                    <a:lnTo>
                      <a:pt x="97" y="3887"/>
                    </a:lnTo>
                    <a:lnTo>
                      <a:pt x="118" y="3937"/>
                    </a:lnTo>
                    <a:lnTo>
                      <a:pt x="143" y="3988"/>
                    </a:lnTo>
                    <a:lnTo>
                      <a:pt x="172" y="4038"/>
                    </a:lnTo>
                    <a:lnTo>
                      <a:pt x="204" y="4090"/>
                    </a:lnTo>
                    <a:lnTo>
                      <a:pt x="240" y="4141"/>
                    </a:lnTo>
                    <a:lnTo>
                      <a:pt x="279" y="4193"/>
                    </a:lnTo>
                    <a:lnTo>
                      <a:pt x="322" y="4246"/>
                    </a:lnTo>
                    <a:lnTo>
                      <a:pt x="371" y="4299"/>
                    </a:lnTo>
                    <a:lnTo>
                      <a:pt x="423" y="4352"/>
                    </a:lnTo>
                    <a:lnTo>
                      <a:pt x="480" y="4406"/>
                    </a:lnTo>
                    <a:lnTo>
                      <a:pt x="542" y="4460"/>
                    </a:lnTo>
                    <a:lnTo>
                      <a:pt x="610" y="4515"/>
                    </a:lnTo>
                    <a:lnTo>
                      <a:pt x="682" y="4571"/>
                    </a:lnTo>
                    <a:lnTo>
                      <a:pt x="761" y="4626"/>
                    </a:lnTo>
                    <a:lnTo>
                      <a:pt x="845" y="4682"/>
                    </a:lnTo>
                    <a:lnTo>
                      <a:pt x="934" y="4739"/>
                    </a:lnTo>
                    <a:lnTo>
                      <a:pt x="1031" y="4797"/>
                    </a:lnTo>
                    <a:lnTo>
                      <a:pt x="1134" y="4854"/>
                    </a:lnTo>
                    <a:lnTo>
                      <a:pt x="1243" y="4912"/>
                    </a:lnTo>
                    <a:lnTo>
                      <a:pt x="1375" y="4980"/>
                    </a:lnTo>
                    <a:lnTo>
                      <a:pt x="1530" y="5058"/>
                    </a:lnTo>
                    <a:lnTo>
                      <a:pt x="1702" y="5144"/>
                    </a:lnTo>
                    <a:lnTo>
                      <a:pt x="1888" y="5234"/>
                    </a:lnTo>
                    <a:lnTo>
                      <a:pt x="2083" y="5328"/>
                    </a:lnTo>
                    <a:lnTo>
                      <a:pt x="2283" y="5425"/>
                    </a:lnTo>
                    <a:lnTo>
                      <a:pt x="2483" y="5521"/>
                    </a:lnTo>
                    <a:lnTo>
                      <a:pt x="2681" y="5615"/>
                    </a:lnTo>
                    <a:lnTo>
                      <a:pt x="2871" y="5705"/>
                    </a:lnTo>
                    <a:lnTo>
                      <a:pt x="3050" y="5789"/>
                    </a:lnTo>
                    <a:lnTo>
                      <a:pt x="3212" y="5866"/>
                    </a:lnTo>
                    <a:lnTo>
                      <a:pt x="3354" y="5932"/>
                    </a:lnTo>
                    <a:lnTo>
                      <a:pt x="3472" y="5989"/>
                    </a:lnTo>
                    <a:lnTo>
                      <a:pt x="3562" y="6030"/>
                    </a:lnTo>
                    <a:lnTo>
                      <a:pt x="3618" y="6057"/>
                    </a:lnTo>
                    <a:lnTo>
                      <a:pt x="3638" y="6066"/>
                    </a:lnTo>
                    <a:lnTo>
                      <a:pt x="3639" y="6066"/>
                    </a:lnTo>
                    <a:lnTo>
                      <a:pt x="3639" y="6065"/>
                    </a:lnTo>
                    <a:lnTo>
                      <a:pt x="3640" y="6066"/>
                    </a:lnTo>
                    <a:lnTo>
                      <a:pt x="3641" y="6066"/>
                    </a:lnTo>
                    <a:lnTo>
                      <a:pt x="3660" y="6057"/>
                    </a:lnTo>
                    <a:lnTo>
                      <a:pt x="3717" y="6030"/>
                    </a:lnTo>
                    <a:lnTo>
                      <a:pt x="3806" y="5989"/>
                    </a:lnTo>
                    <a:lnTo>
                      <a:pt x="3925" y="5932"/>
                    </a:lnTo>
                    <a:lnTo>
                      <a:pt x="4067" y="5866"/>
                    </a:lnTo>
                    <a:lnTo>
                      <a:pt x="4229" y="5789"/>
                    </a:lnTo>
                    <a:lnTo>
                      <a:pt x="4407" y="5705"/>
                    </a:lnTo>
                    <a:lnTo>
                      <a:pt x="4598" y="5615"/>
                    </a:lnTo>
                    <a:lnTo>
                      <a:pt x="4795" y="5521"/>
                    </a:lnTo>
                    <a:lnTo>
                      <a:pt x="4996" y="5425"/>
                    </a:lnTo>
                    <a:lnTo>
                      <a:pt x="5196" y="5328"/>
                    </a:lnTo>
                    <a:lnTo>
                      <a:pt x="5391" y="5234"/>
                    </a:lnTo>
                    <a:lnTo>
                      <a:pt x="5577" y="5144"/>
                    </a:lnTo>
                    <a:lnTo>
                      <a:pt x="5749" y="5058"/>
                    </a:lnTo>
                    <a:lnTo>
                      <a:pt x="5904" y="4980"/>
                    </a:lnTo>
                    <a:lnTo>
                      <a:pt x="6036" y="4912"/>
                    </a:lnTo>
                    <a:lnTo>
                      <a:pt x="6145" y="4854"/>
                    </a:lnTo>
                    <a:lnTo>
                      <a:pt x="6248" y="4797"/>
                    </a:lnTo>
                    <a:lnTo>
                      <a:pt x="6345" y="4739"/>
                    </a:lnTo>
                    <a:lnTo>
                      <a:pt x="6435" y="4682"/>
                    </a:lnTo>
                    <a:lnTo>
                      <a:pt x="6518" y="4626"/>
                    </a:lnTo>
                    <a:lnTo>
                      <a:pt x="6597" y="4571"/>
                    </a:lnTo>
                    <a:lnTo>
                      <a:pt x="6669" y="4515"/>
                    </a:lnTo>
                    <a:lnTo>
                      <a:pt x="6737" y="4460"/>
                    </a:lnTo>
                    <a:lnTo>
                      <a:pt x="6799" y="4406"/>
                    </a:lnTo>
                    <a:lnTo>
                      <a:pt x="6856" y="4352"/>
                    </a:lnTo>
                    <a:lnTo>
                      <a:pt x="6908" y="4299"/>
                    </a:lnTo>
                    <a:lnTo>
                      <a:pt x="6957" y="4246"/>
                    </a:lnTo>
                    <a:lnTo>
                      <a:pt x="7000" y="4193"/>
                    </a:lnTo>
                    <a:lnTo>
                      <a:pt x="7039" y="4141"/>
                    </a:lnTo>
                    <a:lnTo>
                      <a:pt x="7075" y="4090"/>
                    </a:lnTo>
                    <a:lnTo>
                      <a:pt x="7107" y="4038"/>
                    </a:lnTo>
                    <a:lnTo>
                      <a:pt x="7136" y="3988"/>
                    </a:lnTo>
                    <a:lnTo>
                      <a:pt x="7161" y="3937"/>
                    </a:lnTo>
                    <a:lnTo>
                      <a:pt x="7182" y="3887"/>
                    </a:lnTo>
                    <a:lnTo>
                      <a:pt x="7203" y="3838"/>
                    </a:lnTo>
                    <a:lnTo>
                      <a:pt x="7219" y="3788"/>
                    </a:lnTo>
                    <a:lnTo>
                      <a:pt x="7232" y="3741"/>
                    </a:lnTo>
                    <a:lnTo>
                      <a:pt x="7244" y="3692"/>
                    </a:lnTo>
                    <a:lnTo>
                      <a:pt x="7253" y="3644"/>
                    </a:lnTo>
                    <a:lnTo>
                      <a:pt x="7261" y="3597"/>
                    </a:lnTo>
                    <a:lnTo>
                      <a:pt x="7267" y="3549"/>
                    </a:lnTo>
                    <a:lnTo>
                      <a:pt x="7271" y="3504"/>
                    </a:lnTo>
                    <a:lnTo>
                      <a:pt x="7275" y="3457"/>
                    </a:lnTo>
                    <a:lnTo>
                      <a:pt x="7277" y="3411"/>
                    </a:lnTo>
                    <a:lnTo>
                      <a:pt x="7278" y="3366"/>
                    </a:lnTo>
                    <a:lnTo>
                      <a:pt x="7279" y="3321"/>
                    </a:lnTo>
                    <a:lnTo>
                      <a:pt x="7279" y="3277"/>
                    </a:lnTo>
                    <a:lnTo>
                      <a:pt x="7278" y="3064"/>
                    </a:lnTo>
                    <a:lnTo>
                      <a:pt x="7276" y="2854"/>
                    </a:lnTo>
                    <a:lnTo>
                      <a:pt x="7275" y="2644"/>
                    </a:lnTo>
                    <a:lnTo>
                      <a:pt x="7274" y="2435"/>
                    </a:lnTo>
                    <a:lnTo>
                      <a:pt x="7273" y="2227"/>
                    </a:lnTo>
                    <a:lnTo>
                      <a:pt x="7271" y="2019"/>
                    </a:lnTo>
                    <a:lnTo>
                      <a:pt x="7270" y="1813"/>
                    </a:lnTo>
                    <a:lnTo>
                      <a:pt x="7270" y="1607"/>
                    </a:lnTo>
                    <a:lnTo>
                      <a:pt x="7269" y="1402"/>
                    </a:lnTo>
                    <a:lnTo>
                      <a:pt x="7269" y="1199"/>
                    </a:lnTo>
                    <a:lnTo>
                      <a:pt x="7269" y="997"/>
                    </a:lnTo>
                    <a:lnTo>
                      <a:pt x="7268" y="795"/>
                    </a:lnTo>
                    <a:lnTo>
                      <a:pt x="7268" y="594"/>
                    </a:lnTo>
                    <a:lnTo>
                      <a:pt x="7268" y="396"/>
                    </a:lnTo>
                    <a:lnTo>
                      <a:pt x="7269" y="197"/>
                    </a:lnTo>
                    <a:lnTo>
                      <a:pt x="7269" y="0"/>
                    </a:lnTo>
                    <a:lnTo>
                      <a:pt x="5491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cxnSp>
        <p:nvCxnSpPr>
          <p:cNvPr id="79" name="Прямая соединительная линия 78"/>
          <p:cNvCxnSpPr/>
          <p:nvPr userDrawn="1"/>
        </p:nvCxnSpPr>
        <p:spPr>
          <a:xfrm>
            <a:off x="1957388" y="0"/>
            <a:ext cx="0" cy="10937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16" r:id="rId1"/>
    <p:sldLayoutId id="2147484217" r:id="rId2"/>
    <p:sldLayoutId id="2147484218" r:id="rId3"/>
    <p:sldLayoutId id="2147484219" r:id="rId4"/>
    <p:sldLayoutId id="2147484220" r:id="rId5"/>
    <p:sldLayoutId id="2147484221" r:id="rId6"/>
    <p:sldLayoutId id="2147484222" r:id="rId7"/>
    <p:sldLayoutId id="2147484223" r:id="rId8"/>
    <p:sldLayoutId id="2147484224" r:id="rId9"/>
    <p:sldLayoutId id="2147484225" r:id="rId10"/>
    <p:sldLayoutId id="2147484226" r:id="rId11"/>
    <p:sldLayoutId id="2147484227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n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Optima Cyr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Optima Cyr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Optima Cyr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Optima Cyr"/>
        </a:defRPr>
      </a:lvl9pPr>
    </p:titleStyle>
    <p:bodyStyle>
      <a:lvl1pPr marL="319088" indent="-319088" algn="l" rtl="0" eaLnBrk="0" fontAlgn="base" hangingPunct="0">
        <a:spcBef>
          <a:spcPts val="700"/>
        </a:spcBef>
        <a:spcAft>
          <a:spcPct val="0"/>
        </a:spcAft>
        <a:buClr>
          <a:srgbClr val="FF3300"/>
        </a:buClr>
        <a:buSzPct val="100000"/>
        <a:buFont typeface="Wingdings" pitchFamily="2" charset="2"/>
        <a:buChar char="§"/>
        <a:defRPr sz="29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"/>
        <a:defRPr sz="2600">
          <a:solidFill>
            <a:schemeClr val="tx1"/>
          </a:solidFill>
          <a:latin typeface="+mn-lt"/>
        </a:defRPr>
      </a:lvl2pPr>
      <a:lvl3pPr marL="914400" indent="-22860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300">
          <a:solidFill>
            <a:schemeClr val="tx1"/>
          </a:solidFill>
          <a:latin typeface="+mn-lt"/>
        </a:defRPr>
      </a:lvl3pPr>
      <a:lvl4pPr marL="1371600" indent="-228600" algn="l" rtl="0" eaLnBrk="0" fontAlgn="base" hangingPunct="0">
        <a:spcBef>
          <a:spcPts val="400"/>
        </a:spcBef>
        <a:spcAft>
          <a:spcPct val="0"/>
        </a:spcAft>
        <a:buClr>
          <a:srgbClr val="A5AB81"/>
        </a:buClr>
        <a:buSzPct val="75000"/>
        <a:buFont typeface="Wingdings" pitchFamily="2" charset="2"/>
        <a:buChar char=""/>
        <a:defRPr sz="2000">
          <a:solidFill>
            <a:schemeClr val="tx1"/>
          </a:solidFill>
          <a:latin typeface="+mn-lt"/>
        </a:defRPr>
      </a:lvl4pPr>
      <a:lvl5pPr marL="1828800" indent="-228600" algn="l" rtl="0" eaLnBrk="0" fontAlgn="base" hangingPunct="0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000">
          <a:solidFill>
            <a:schemeClr val="tx1"/>
          </a:solidFill>
          <a:latin typeface="+mn-lt"/>
        </a:defRPr>
      </a:lvl5pPr>
      <a:lvl6pPr marL="2286000" indent="-228600" algn="l" rtl="0" fontAlgn="base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000">
          <a:solidFill>
            <a:srgbClr val="FF0000"/>
          </a:solidFill>
          <a:latin typeface="+mn-lt"/>
        </a:defRPr>
      </a:lvl6pPr>
      <a:lvl7pPr marL="2743200" indent="-228600" algn="l" rtl="0" fontAlgn="base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000">
          <a:solidFill>
            <a:srgbClr val="FF0000"/>
          </a:solidFill>
          <a:latin typeface="+mn-lt"/>
        </a:defRPr>
      </a:lvl7pPr>
      <a:lvl8pPr marL="3200400" indent="-228600" algn="l" rtl="0" fontAlgn="base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000">
          <a:solidFill>
            <a:srgbClr val="FF0000"/>
          </a:solidFill>
          <a:latin typeface="+mn-lt"/>
        </a:defRPr>
      </a:lvl8pPr>
      <a:lvl9pPr marL="3657600" indent="-228600" algn="l" rtl="0" fontAlgn="base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000">
          <a:solidFill>
            <a:srgbClr val="FF0000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4613275"/>
            <a:ext cx="9144000" cy="573088"/>
          </a:xfrm>
        </p:spPr>
        <p:txBody>
          <a:bodyPr/>
          <a:lstStyle/>
          <a:p>
            <a:pPr algn="ctr">
              <a:defRPr/>
            </a:pPr>
            <a:r>
              <a:rPr lang="ru-RU" dirty="0" smtClean="0"/>
              <a:t>Педагог-библиотекарь </a:t>
            </a:r>
            <a:br>
              <a:rPr lang="ru-RU" dirty="0" smtClean="0"/>
            </a:br>
            <a:r>
              <a:rPr lang="ru-RU" dirty="0" smtClean="0"/>
              <a:t>в деятельности современных ИБЦ</a:t>
            </a:r>
            <a:endParaRPr lang="ru-RU" dirty="0"/>
          </a:p>
        </p:txBody>
      </p:sp>
      <p:sp>
        <p:nvSpPr>
          <p:cNvPr id="14339" name="TextBox 2"/>
          <p:cNvSpPr txBox="1">
            <a:spLocks noChangeArrowheads="1"/>
          </p:cNvSpPr>
          <p:nvPr/>
        </p:nvSpPr>
        <p:spPr bwMode="auto">
          <a:xfrm>
            <a:off x="3438525" y="6224588"/>
            <a:ext cx="56086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 b="1">
                <a:solidFill>
                  <a:srgbClr val="5C738E"/>
                </a:solidFill>
              </a:rPr>
              <a:t>Чикина Любовь Григорьевна, зав. БИО КК ИПК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15363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sz="3200" smtClean="0">
                <a:latin typeface="Arial" charset="0"/>
                <a:cs typeface="Arial" charset="0"/>
              </a:rPr>
              <a:t>Сегодня в России происходит переосмысление роли школьной библиотеки и самого школьного библиотекаря.</a:t>
            </a:r>
          </a:p>
          <a:p>
            <a:r>
              <a:rPr lang="ru-RU" altLang="ru-RU" sz="3200" smtClean="0">
                <a:latin typeface="Arial" charset="0"/>
                <a:cs typeface="Arial" charset="0"/>
              </a:rPr>
              <a:t>Одним из ключевых препятствий к развитию школьных библиотек в настоящее время является проблема кадрового обеспечения.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Содержимое 2"/>
          <p:cNvSpPr>
            <a:spLocks noGrp="1"/>
          </p:cNvSpPr>
          <p:nvPr>
            <p:ph idx="1"/>
          </p:nvPr>
        </p:nvSpPr>
        <p:spPr>
          <a:xfrm>
            <a:off x="3808413" y="1381125"/>
            <a:ext cx="5070475" cy="4640263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altLang="ru-RU" smtClean="0"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16387" name="Прямоугольник 1"/>
          <p:cNvSpPr>
            <a:spLocks noChangeArrowheads="1"/>
          </p:cNvSpPr>
          <p:nvPr/>
        </p:nvSpPr>
        <p:spPr bwMode="auto">
          <a:xfrm>
            <a:off x="641350" y="1282700"/>
            <a:ext cx="7793038" cy="7170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2000"/>
              <a:t>Приказ Минздравсоцразвития РФ от 31.05.2011 №448н </a:t>
            </a:r>
          </a:p>
          <a:p>
            <a:r>
              <a:rPr lang="ru-RU" altLang="ru-RU" sz="2000"/>
              <a:t>«О внесении изменения в единый квалификационный справочник должностей руководителей, специалистов и служащих, раздел «Квалификационные характеристики должностей работников образования»:</a:t>
            </a:r>
          </a:p>
          <a:p>
            <a:endParaRPr lang="ru-RU" altLang="ru-RU"/>
          </a:p>
          <a:p>
            <a:r>
              <a:rPr lang="ru-RU" altLang="ru-RU" sz="2000"/>
              <a:t>дополнен раздел III «Должности педагогических работников» квалификационной характеристикой должности «Педагог-библиотекарь»</a:t>
            </a:r>
          </a:p>
          <a:p>
            <a:endParaRPr lang="ru-RU" altLang="ru-RU"/>
          </a:p>
          <a:p>
            <a:r>
              <a:rPr lang="ru-RU" altLang="ru-RU" b="1"/>
              <a:t>ПРИКАЗ от 26 августа 2010 г. N 761н с изменениями от 31.05.2011</a:t>
            </a:r>
          </a:p>
          <a:p>
            <a:r>
              <a:rPr lang="ru-RU" altLang="ru-RU" sz="2000"/>
              <a:t>ОБ УТВЕРЖДЕНИИ ЕДИНОГО КВАЛИФИКАЦИОННОГО СПРАВОЧНИКА ДОЛЖНОСТЕЙ РУКОВОДИТЕЛЕЙ, СПЕЦИАЛИСТОВ И СЛУЖАЩИХ, </a:t>
            </a:r>
          </a:p>
          <a:p>
            <a:r>
              <a:rPr lang="ru-RU" altLang="ru-RU" sz="2000"/>
              <a:t>РАЗДЕЛ</a:t>
            </a:r>
          </a:p>
          <a:p>
            <a:r>
              <a:rPr lang="ru-RU" altLang="ru-RU" sz="2000"/>
              <a:t>«КВАЛИФИКАЦИОННЫЕ ХАРАКТЕРИСТИКИ ДОЛЖНОСТЕЙ</a:t>
            </a:r>
          </a:p>
          <a:p>
            <a:r>
              <a:rPr lang="ru-RU" altLang="ru-RU" sz="2000"/>
              <a:t>РАБОТНИКОВ ОБРАЗОВАНИЯ»</a:t>
            </a:r>
          </a:p>
          <a:p>
            <a:endParaRPr lang="ru-RU" altLang="ru-RU"/>
          </a:p>
          <a:p>
            <a:endParaRPr lang="ru-RU" altLang="ru-RU"/>
          </a:p>
          <a:p>
            <a:endParaRPr lang="ru-RU" altLang="ru-RU"/>
          </a:p>
          <a:p>
            <a:endParaRPr lang="ru-RU" altLang="ru-RU"/>
          </a:p>
          <a:p>
            <a:endParaRPr lang="ru-RU" altLang="ru-RU"/>
          </a:p>
          <a:p>
            <a:endParaRPr lang="ru-RU" altLang="ru-RU"/>
          </a:p>
          <a:p>
            <a:endParaRPr lang="ru-RU" altLang="ru-RU"/>
          </a:p>
        </p:txBody>
      </p:sp>
      <p:sp>
        <p:nvSpPr>
          <p:cNvPr id="16388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200" b="1" smtClean="0">
                <a:solidFill>
                  <a:schemeClr val="tx1"/>
                </a:solidFill>
              </a:rPr>
              <a:t>Новая должность </a:t>
            </a:r>
            <a:br>
              <a:rPr lang="ru-RU" altLang="ru-RU" sz="3200" b="1" smtClean="0">
                <a:solidFill>
                  <a:schemeClr val="tx1"/>
                </a:solidFill>
              </a:rPr>
            </a:br>
            <a:r>
              <a:rPr lang="ru-RU" altLang="ru-RU" sz="3200" b="1" smtClean="0">
                <a:solidFill>
                  <a:schemeClr val="tx1"/>
                </a:solidFill>
              </a:rPr>
              <a:t>«Педагог-библиотекарь»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>
          <a:xfrm>
            <a:off x="1797050" y="98425"/>
            <a:ext cx="6991350" cy="912813"/>
          </a:xfrm>
        </p:spPr>
        <p:txBody>
          <a:bodyPr/>
          <a:lstStyle/>
          <a:p>
            <a:pPr algn="ctr"/>
            <a:r>
              <a:rPr lang="ru-RU" altLang="ru-RU" sz="3200" smtClean="0">
                <a:solidFill>
                  <a:srgbClr val="002060"/>
                </a:solidFill>
              </a:rPr>
              <a:t/>
            </a:r>
            <a:br>
              <a:rPr lang="ru-RU" altLang="ru-RU" sz="3200" smtClean="0">
                <a:solidFill>
                  <a:srgbClr val="002060"/>
                </a:solidFill>
              </a:rPr>
            </a:br>
            <a:r>
              <a:rPr lang="ru-RU" altLang="ru-RU" sz="3200" b="1" smtClean="0">
                <a:solidFill>
                  <a:srgbClr val="002060"/>
                </a:solidFill>
              </a:rPr>
              <a:t>Должностные обязанности </a:t>
            </a:r>
            <a:br>
              <a:rPr lang="ru-RU" altLang="ru-RU" sz="3200" b="1" smtClean="0">
                <a:solidFill>
                  <a:srgbClr val="002060"/>
                </a:solidFill>
              </a:rPr>
            </a:br>
            <a:r>
              <a:rPr lang="ru-RU" altLang="ru-RU" sz="3200" b="1" smtClean="0">
                <a:solidFill>
                  <a:srgbClr val="002060"/>
                </a:solidFill>
              </a:rPr>
              <a:t>педагога-библиотекаря</a:t>
            </a:r>
            <a:r>
              <a:rPr lang="ru-RU" altLang="ru-RU" sz="3600" smtClean="0">
                <a:solidFill>
                  <a:srgbClr val="002060"/>
                </a:solidFill>
              </a:rPr>
              <a:t/>
            </a:r>
            <a:br>
              <a:rPr lang="ru-RU" altLang="ru-RU" sz="3600" smtClean="0">
                <a:solidFill>
                  <a:srgbClr val="002060"/>
                </a:solidFill>
              </a:rPr>
            </a:br>
            <a:endParaRPr lang="ru-RU" altLang="ru-RU" sz="3600" smtClean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7025" y="2152650"/>
            <a:ext cx="8461375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19088" indent="-319088" eaLnBrk="0" hangingPunct="0">
              <a:spcBef>
                <a:spcPts val="700"/>
              </a:spcBef>
              <a:buClr>
                <a:srgbClr val="FF3300"/>
              </a:buClr>
              <a:buSzPct val="100000"/>
              <a:defRPr/>
            </a:pPr>
            <a:r>
              <a:rPr lang="ru-RU" sz="3200" kern="0" dirty="0">
                <a:solidFill>
                  <a:srgbClr val="5C738E"/>
                </a:solidFill>
                <a:latin typeface="Arial" pitchFamily="34" charset="0"/>
                <a:cs typeface="Arial" pitchFamily="34" charset="0"/>
              </a:rPr>
              <a:t>   </a:t>
            </a:r>
            <a:endParaRPr lang="ru-RU" sz="3200" kern="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412" name="Прямоугольник 1"/>
          <p:cNvSpPr>
            <a:spLocks noChangeArrowheads="1"/>
          </p:cNvSpPr>
          <p:nvPr/>
        </p:nvSpPr>
        <p:spPr bwMode="auto">
          <a:xfrm>
            <a:off x="519113" y="1292225"/>
            <a:ext cx="8269287" cy="526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1400"/>
              <a:t>•участвует в реализации ООП НО, ООО, С(П)ОО в соответствии с ФГОСами;</a:t>
            </a:r>
          </a:p>
          <a:p>
            <a:r>
              <a:rPr lang="ru-RU" altLang="ru-RU" sz="1400"/>
              <a:t>•осуществляет дополнительное образование обучающихся/воспитанников по культурному развитию личности.</a:t>
            </a:r>
          </a:p>
          <a:p>
            <a:r>
              <a:rPr lang="ru-RU" altLang="ru-RU" sz="1400"/>
              <a:t>• применяет педагогические теории и методики для решения информационно-образовательных задач;</a:t>
            </a:r>
          </a:p>
          <a:p>
            <a:r>
              <a:rPr lang="ru-RU" altLang="ru-RU" sz="1400"/>
              <a:t>•обеспечивает и анализирует достижения обучающихся, выявляет их творческие способности, способствует формированию устойчивых профессиональных интересов и склонностей;</a:t>
            </a:r>
          </a:p>
          <a:p>
            <a:r>
              <a:rPr lang="ru-RU" altLang="ru-RU" sz="1400"/>
              <a:t>•участвует в обеспечении самообразования обучающихся, педагогических работников ОУ средствами библиотечных и информационно-библиографических ресурсов, в организации тематических выставок, читательских конференций, в разработке планов, методических программ и т.д.</a:t>
            </a:r>
          </a:p>
          <a:p>
            <a:r>
              <a:rPr lang="ru-RU" altLang="ru-RU" sz="1400"/>
              <a:t>• вносит предложения по совершенствованию образовательного процесса в ОУ;</a:t>
            </a:r>
          </a:p>
          <a:p>
            <a:r>
              <a:rPr lang="ru-RU" altLang="ru-RU" sz="1400"/>
              <a:t>•участвует в работе методических объединений, родительских собраниях, мероприятиях различных направлений внеурочной деятельности;</a:t>
            </a:r>
          </a:p>
          <a:p>
            <a:r>
              <a:rPr lang="ru-RU" altLang="ru-RU" sz="1400"/>
              <a:t>•разрабатывает планы комплектования библиотеки ОУ печатными и электронными образовательными ресурсами по всем учебным предметам;</a:t>
            </a:r>
          </a:p>
          <a:p>
            <a:r>
              <a:rPr lang="ru-RU" altLang="ru-RU" sz="1400"/>
              <a:t>•разрабатывает предложения по формированию в библиотеке ОУ фонда дополнительной литературы (детская, научно-популярная, справочные, периодические издания);</a:t>
            </a:r>
          </a:p>
          <a:p>
            <a:r>
              <a:rPr lang="ru-RU" altLang="ru-RU" sz="1400"/>
              <a:t>•осуществляет работу по инвентаризации библиотечного фонда ОУ (обработка поступающей в библиотеку литературы, составление систематического и алфавитного каталогов, организация обслуживания обучающихся и работников ОУ, составление библиографических справок по поступающим запросам и т.д.)</a:t>
            </a:r>
          </a:p>
          <a:p>
            <a:r>
              <a:rPr lang="ru-RU" altLang="ru-RU" sz="1400"/>
              <a:t>•обеспечивает охрану жизни и здоровья обучающихся, выполняет правила по охране труда и пожарной безопасности.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200" b="1" smtClean="0">
                <a:solidFill>
                  <a:schemeClr val="tx1"/>
                </a:solidFill>
              </a:rPr>
              <a:t/>
            </a:r>
            <a:br>
              <a:rPr lang="ru-RU" altLang="ru-RU" sz="3200" b="1" smtClean="0">
                <a:solidFill>
                  <a:schemeClr val="tx1"/>
                </a:solidFill>
              </a:rPr>
            </a:br>
            <a:r>
              <a:rPr lang="ru-RU" altLang="ru-RU" sz="3200" b="1" smtClean="0">
                <a:solidFill>
                  <a:schemeClr val="tx1"/>
                </a:solidFill>
              </a:rPr>
              <a:t>Педагог-библиотекарь должен знать</a:t>
            </a:r>
            <a:br>
              <a:rPr lang="ru-RU" altLang="ru-RU" sz="3200" b="1" smtClean="0">
                <a:solidFill>
                  <a:schemeClr val="tx1"/>
                </a:solidFill>
              </a:rPr>
            </a:br>
            <a:endParaRPr lang="ru-RU" altLang="ru-RU" sz="3200" b="1" smtClean="0">
              <a:solidFill>
                <a:schemeClr val="tx1"/>
              </a:solidFill>
            </a:endParaRPr>
          </a:p>
        </p:txBody>
      </p:sp>
      <p:sp>
        <p:nvSpPr>
          <p:cNvPr id="18435" name="Содержимое 2"/>
          <p:cNvSpPr>
            <a:spLocks noGrp="1"/>
          </p:cNvSpPr>
          <p:nvPr>
            <p:ph idx="1"/>
          </p:nvPr>
        </p:nvSpPr>
        <p:spPr>
          <a:xfrm>
            <a:off x="2771775" y="1927225"/>
            <a:ext cx="5070475" cy="4640263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altLang="ru-RU" smtClean="0">
                <a:latin typeface="Arial" charset="0"/>
                <a:cs typeface="Arial" charset="0"/>
              </a:rPr>
              <a:t>   </a:t>
            </a:r>
          </a:p>
        </p:txBody>
      </p:sp>
      <p:sp>
        <p:nvSpPr>
          <p:cNvPr id="18436" name="Прямоугольник 1"/>
          <p:cNvSpPr>
            <a:spLocks noChangeArrowheads="1"/>
          </p:cNvSpPr>
          <p:nvPr/>
        </p:nvSpPr>
        <p:spPr bwMode="auto">
          <a:xfrm>
            <a:off x="641350" y="1282700"/>
            <a:ext cx="7793038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altLang="ru-RU"/>
          </a:p>
          <a:p>
            <a:endParaRPr lang="ru-RU" altLang="ru-RU"/>
          </a:p>
          <a:p>
            <a:endParaRPr lang="ru-RU" altLang="ru-RU"/>
          </a:p>
          <a:p>
            <a:endParaRPr lang="ru-RU" altLang="ru-RU"/>
          </a:p>
          <a:p>
            <a:endParaRPr lang="ru-RU" altLang="ru-RU"/>
          </a:p>
          <a:p>
            <a:endParaRPr lang="ru-RU" altLang="ru-RU"/>
          </a:p>
          <a:p>
            <a:endParaRPr lang="ru-RU" altLang="ru-RU"/>
          </a:p>
        </p:txBody>
      </p:sp>
      <p:sp>
        <p:nvSpPr>
          <p:cNvPr id="18437" name="Прямоугольник 2"/>
          <p:cNvSpPr>
            <a:spLocks noChangeArrowheads="1"/>
          </p:cNvSpPr>
          <p:nvPr/>
        </p:nvSpPr>
        <p:spPr bwMode="auto">
          <a:xfrm>
            <a:off x="736600" y="1282700"/>
            <a:ext cx="7697788" cy="501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/>
              <a:t>•</a:t>
            </a:r>
            <a:r>
              <a:rPr lang="ru-RU" altLang="ru-RU" sz="2000"/>
              <a:t>приоритетные направления развития образовательной системы РФ; законодательство РФ;</a:t>
            </a:r>
          </a:p>
          <a:p>
            <a:r>
              <a:rPr lang="ru-RU" altLang="ru-RU" sz="2000"/>
              <a:t>• содержание художественной, научно-популярной литературы, периодических изданий;</a:t>
            </a:r>
          </a:p>
          <a:p>
            <a:r>
              <a:rPr lang="ru-RU" altLang="ru-RU" sz="2000"/>
              <a:t>• методику проведения индивидуальных бесед, формы и методы проведения конференций, выставок;</a:t>
            </a:r>
          </a:p>
          <a:p>
            <a:r>
              <a:rPr lang="ru-RU" altLang="ru-RU" sz="2000"/>
              <a:t>• основы возрастной педагогики и психологии, физиологии, школьной гигиены;</a:t>
            </a:r>
          </a:p>
          <a:p>
            <a:r>
              <a:rPr lang="ru-RU" altLang="ru-RU" sz="2000"/>
              <a:t>• современные информационно-коммуникационные технологии (текстовые редакторы, электронные таблицы, программы создания презентаций, принципы работы в сети Интернет, современные информационно-поисковые системы);</a:t>
            </a:r>
          </a:p>
          <a:p>
            <a:r>
              <a:rPr lang="ru-RU" altLang="ru-RU" sz="2000"/>
              <a:t>• правила составления каталогов, порядок составления отчетности о работе библиотеки;</a:t>
            </a:r>
          </a:p>
          <a:p>
            <a:r>
              <a:rPr lang="ru-RU" altLang="ru-RU" sz="2000"/>
              <a:t>• правила внутреннего распорядка ОУ, правила по охране труда и пожарной безопасности.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19459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altLang="ru-RU" b="1" smtClean="0">
                <a:latin typeface="Arial" charset="0"/>
                <a:cs typeface="Arial" charset="0"/>
              </a:rPr>
              <a:t>Требования к квалификации педагога-библиотекаря</a:t>
            </a:r>
            <a:r>
              <a:rPr lang="ru-RU" altLang="ru-RU" smtClean="0">
                <a:latin typeface="Arial" charset="0"/>
                <a:cs typeface="Arial" charset="0"/>
              </a:rPr>
              <a:t>:</a:t>
            </a:r>
          </a:p>
          <a:p>
            <a:pPr marL="0" indent="0">
              <a:buFont typeface="Wingdings" pitchFamily="2" charset="2"/>
              <a:buNone/>
            </a:pPr>
            <a:r>
              <a:rPr lang="ru-RU" altLang="ru-RU" smtClean="0">
                <a:latin typeface="Arial" charset="0"/>
                <a:cs typeface="Arial" charset="0"/>
              </a:rPr>
              <a:t>высшее профессиональное</a:t>
            </a:r>
          </a:p>
          <a:p>
            <a:pPr marL="0" indent="0">
              <a:buFont typeface="Wingdings" pitchFamily="2" charset="2"/>
              <a:buNone/>
            </a:pPr>
            <a:r>
              <a:rPr lang="ru-RU" altLang="ru-RU" smtClean="0">
                <a:latin typeface="Arial" charset="0"/>
                <a:cs typeface="Arial" charset="0"/>
              </a:rPr>
              <a:t>(педагогическое, библиотечное) образование</a:t>
            </a:r>
          </a:p>
          <a:p>
            <a:pPr marL="0" indent="0">
              <a:buFont typeface="Wingdings" pitchFamily="2" charset="2"/>
              <a:buNone/>
            </a:pPr>
            <a:r>
              <a:rPr lang="ru-RU" altLang="ru-RU" smtClean="0">
                <a:latin typeface="Arial" charset="0"/>
                <a:cs typeface="Arial" charset="0"/>
              </a:rPr>
              <a:t>без требований к стажу работы</a:t>
            </a:r>
          </a:p>
          <a:p>
            <a:pPr marL="0" indent="0">
              <a:buFont typeface="Wingdings" pitchFamily="2" charset="2"/>
              <a:buNone/>
            </a:pPr>
            <a:r>
              <a:rPr lang="ru-RU" altLang="ru-RU" smtClean="0">
                <a:latin typeface="Arial" charset="0"/>
                <a:cs typeface="Arial" charset="0"/>
              </a:rPr>
              <a:t>(возможно, работник не соответствует этому требованию, но у него есть опыт, на свое усмотрение администрация может ввести в штатное расписание эту должность)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3600" b="1" smtClean="0">
                <a:solidFill>
                  <a:schemeClr val="tx1"/>
                </a:solidFill>
              </a:rPr>
              <a:t>Педагогическая деятельность библиотекаря</a:t>
            </a:r>
          </a:p>
        </p:txBody>
      </p:sp>
      <p:sp>
        <p:nvSpPr>
          <p:cNvPr id="2048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altLang="ru-RU" sz="2400" smtClean="0">
                <a:latin typeface="Arial" charset="0"/>
                <a:cs typeface="Arial" charset="0"/>
              </a:rPr>
              <a:t>Педагогическая деятельность библиотекаря – быть учителем, проводить творческие мероприятия, связанные с книгой, помогать в проектной и исследовательской деятельность, воспитывать, развивать и др.</a:t>
            </a:r>
          </a:p>
          <a:p>
            <a:pPr marL="0" indent="0">
              <a:buFont typeface="Wingdings" pitchFamily="2" charset="2"/>
              <a:buNone/>
            </a:pPr>
            <a:r>
              <a:rPr lang="ru-RU" altLang="ru-RU" sz="2400" smtClean="0">
                <a:latin typeface="Arial" charset="0"/>
                <a:cs typeface="Arial" charset="0"/>
              </a:rPr>
              <a:t>Если есть педагог-библиотекарь, значит в вузах должна преподаваться </a:t>
            </a:r>
            <a:r>
              <a:rPr lang="ru-RU" altLang="ru-RU" sz="2400" b="1" smtClean="0">
                <a:latin typeface="Arial" charset="0"/>
                <a:cs typeface="Arial" charset="0"/>
              </a:rPr>
              <a:t>библиотечная педагогика</a:t>
            </a:r>
            <a:r>
              <a:rPr lang="ru-RU" altLang="ru-RU" sz="2400" smtClean="0">
                <a:latin typeface="Arial" charset="0"/>
                <a:cs typeface="Arial" charset="0"/>
              </a:rPr>
              <a:t>? (как инженерная педагогика, медицинская педагогика и др.) Должна быть научно-методическая основа практической деятельности. </a:t>
            </a:r>
          </a:p>
          <a:p>
            <a:pPr marL="0" indent="0">
              <a:buFont typeface="Wingdings" pitchFamily="2" charset="2"/>
              <a:buNone/>
            </a:pPr>
            <a:r>
              <a:rPr lang="ru-RU" altLang="ru-RU" sz="2400" smtClean="0">
                <a:latin typeface="Arial" charset="0"/>
                <a:cs typeface="Arial" charset="0"/>
              </a:rPr>
              <a:t>Значит должны выпускаться </a:t>
            </a:r>
            <a:r>
              <a:rPr lang="ru-RU" altLang="ru-RU" sz="2400" b="1" smtClean="0">
                <a:latin typeface="Arial" charset="0"/>
                <a:cs typeface="Arial" charset="0"/>
              </a:rPr>
              <a:t>бакалавры и магистры </a:t>
            </a:r>
            <a:r>
              <a:rPr lang="ru-RU" altLang="ru-RU" sz="2400" smtClean="0">
                <a:latin typeface="Arial" charset="0"/>
                <a:cs typeface="Arial" charset="0"/>
              </a:rPr>
              <a:t>по такой специальности.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>
          <a:xfrm>
            <a:off x="1979613" y="0"/>
            <a:ext cx="6991350" cy="912813"/>
          </a:xfrm>
        </p:spPr>
        <p:txBody>
          <a:bodyPr/>
          <a:lstStyle/>
          <a:p>
            <a:pPr>
              <a:defRPr/>
            </a:pPr>
            <a:r>
              <a:rPr lang="ru-RU" sz="4000" b="1" cap="small" dirty="0" smtClean="0">
                <a:solidFill>
                  <a:srgbClr val="3A4858"/>
                </a:solidFill>
              </a:rPr>
              <a:t>Профессиональный стандарт</a:t>
            </a:r>
          </a:p>
        </p:txBody>
      </p:sp>
      <p:sp>
        <p:nvSpPr>
          <p:cNvPr id="2150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ru-RU" altLang="ru-RU" smtClean="0">
                <a:latin typeface="Arial" charset="0"/>
                <a:cs typeface="Arial" charset="0"/>
              </a:rPr>
              <a:t>Создание новой профессии «Педагог-библиотекарь» потребовало разработки </a:t>
            </a:r>
            <a:r>
              <a:rPr lang="ru-RU" altLang="ru-RU" b="1" smtClean="0">
                <a:latin typeface="Arial" charset="0"/>
                <a:cs typeface="Arial" charset="0"/>
              </a:rPr>
              <a:t>профессионального образовательного стандарта</a:t>
            </a:r>
            <a:r>
              <a:rPr lang="ru-RU" altLang="ru-RU" smtClean="0">
                <a:latin typeface="Arial" charset="0"/>
                <a:cs typeface="Arial" charset="0"/>
              </a:rPr>
              <a:t>. </a:t>
            </a:r>
          </a:p>
          <a:p>
            <a:pPr>
              <a:buFont typeface="Wingdings" pitchFamily="2" charset="2"/>
              <a:buChar char="Ø"/>
            </a:pPr>
            <a:r>
              <a:rPr lang="ru-RU" altLang="ru-RU" smtClean="0">
                <a:latin typeface="Arial" charset="0"/>
                <a:cs typeface="Arial" charset="0"/>
              </a:rPr>
              <a:t>За его создание первым взялся профессор СПбГУКИ А.В.Соколов. Были намечены три блока дисциплин: общекультурный, общепрофессиональный и профессиональный.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22531" name="Содержимое 2"/>
          <p:cNvSpPr>
            <a:spLocks noGrp="1"/>
          </p:cNvSpPr>
          <p:nvPr>
            <p:ph idx="1"/>
          </p:nvPr>
        </p:nvSpPr>
        <p:spPr>
          <a:xfrm>
            <a:off x="366713" y="1146175"/>
            <a:ext cx="8512175" cy="4875213"/>
          </a:xfrm>
        </p:spPr>
        <p:txBody>
          <a:bodyPr/>
          <a:lstStyle/>
          <a:p>
            <a:r>
              <a:rPr lang="ru-RU" altLang="ru-RU" sz="2800" smtClean="0">
                <a:latin typeface="Arial" charset="0"/>
                <a:cs typeface="Arial" charset="0"/>
              </a:rPr>
              <a:t>Однако скоро стало ясно, что в качестве основы </a:t>
            </a:r>
            <a:r>
              <a:rPr lang="ru-RU" altLang="ru-RU" sz="2800" b="1" smtClean="0">
                <a:latin typeface="Arial" charset="0"/>
                <a:cs typeface="Arial" charset="0"/>
              </a:rPr>
              <a:t>образовательного</a:t>
            </a:r>
            <a:r>
              <a:rPr lang="ru-RU" altLang="ru-RU" sz="2800" smtClean="0">
                <a:latin typeface="Arial" charset="0"/>
                <a:cs typeface="Arial" charset="0"/>
              </a:rPr>
              <a:t> стандарта новой профессии должен быть положен </a:t>
            </a:r>
            <a:r>
              <a:rPr lang="ru-RU" altLang="ru-RU" sz="2800" b="1" smtClean="0">
                <a:latin typeface="Arial" charset="0"/>
                <a:cs typeface="Arial" charset="0"/>
              </a:rPr>
              <a:t>Стандарт самой профессии (профстандарт)</a:t>
            </a:r>
            <a:r>
              <a:rPr lang="ru-RU" altLang="ru-RU" sz="2800" smtClean="0">
                <a:latin typeface="Arial" charset="0"/>
                <a:cs typeface="Arial" charset="0"/>
              </a:rPr>
              <a:t> «педагог-библиотекарь», ядром которого стала бы профессиограмма нового специалиста, раскрывающая содержание его труда: основные цели, функции, виды деятельности, требования к образовательной подготовке (знания, умения, навыки, компетенции) применительно к новым условиям. 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2355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ru-RU" altLang="ru-RU" sz="3200" smtClean="0">
                <a:latin typeface="Arial" charset="0"/>
                <a:cs typeface="Arial" charset="0"/>
              </a:rPr>
              <a:t>Профессиональный стандарт - важнейший нормативный документ, рождающийся в результате коллективного творчества ученых и практиков. Это корпоративный инструмент, позволяющий лоббировать интересы библиотечных специалистов в государственных и общественных организациях,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2457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smtClean="0">
                <a:latin typeface="Arial" charset="0"/>
                <a:cs typeface="Arial" charset="0"/>
              </a:rPr>
              <a:t>Педагог-библиотекарь - это не просто сложение двух составляющих: педагог плюс библиотекарь, это специалист в школе, который осуществляет педагогическую деятельность библиотечными ресурсами и методами, </a:t>
            </a:r>
          </a:p>
          <a:p>
            <a:r>
              <a:rPr lang="ru-RU" altLang="ru-RU" smtClean="0">
                <a:latin typeface="Arial" charset="0"/>
                <a:cs typeface="Arial" charset="0"/>
              </a:rPr>
              <a:t>а библиотечные ресурсы и методы реализует для совершенствования образовательного процесса и воспитания учащихся.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2969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Wingdings" pitchFamily="2" charset="2"/>
              <a:buNone/>
              <a:defRPr/>
            </a:pPr>
            <a:r>
              <a:rPr lang="ru-RU" altLang="ru-RU" dirty="0" smtClean="0">
                <a:latin typeface="Arial" charset="0"/>
                <a:cs typeface="Arial" charset="0"/>
              </a:rPr>
              <a:t>Обсуждались два проекта</a:t>
            </a:r>
          </a:p>
          <a:p>
            <a:pPr>
              <a:defRPr/>
            </a:pPr>
            <a:r>
              <a:rPr lang="ru-RU" altLang="ru-RU" dirty="0" smtClean="0">
                <a:latin typeface="Arial" charset="0"/>
                <a:cs typeface="Arial" charset="0"/>
              </a:rPr>
              <a:t>Проект профессионального стандарта </a:t>
            </a:r>
            <a:r>
              <a:rPr lang="ru-RU" altLang="ru-RU" dirty="0" err="1" smtClean="0">
                <a:latin typeface="Arial" charset="0"/>
                <a:cs typeface="Arial" charset="0"/>
              </a:rPr>
              <a:t>КемГУКИ</a:t>
            </a:r>
            <a:r>
              <a:rPr lang="ru-RU" altLang="ru-RU" dirty="0" smtClean="0">
                <a:latin typeface="Arial" charset="0"/>
                <a:cs typeface="Arial" charset="0"/>
              </a:rPr>
              <a:t> (разработан по заказу Русской школьной библиотечной ассоциации (РШБА) – всероссийского общественно-профессионального объединения школьных библиотек).</a:t>
            </a:r>
          </a:p>
          <a:p>
            <a:pPr>
              <a:defRPr/>
            </a:pPr>
            <a:r>
              <a:rPr lang="ru-RU" altLang="ru-RU" dirty="0" smtClean="0">
                <a:latin typeface="Arial" charset="0"/>
                <a:cs typeface="Arial" charset="0"/>
              </a:rPr>
              <a:t>Проект профессора </a:t>
            </a:r>
            <a:r>
              <a:rPr lang="ru-RU" altLang="ru-RU" dirty="0" err="1">
                <a:latin typeface="Arial" charset="0"/>
                <a:cs typeface="Arial" charset="0"/>
              </a:rPr>
              <a:t>СПбГУКИ</a:t>
            </a:r>
            <a:r>
              <a:rPr lang="ru-RU" altLang="ru-RU" dirty="0">
                <a:latin typeface="Arial" charset="0"/>
                <a:cs typeface="Arial" charset="0"/>
              </a:rPr>
              <a:t> </a:t>
            </a:r>
            <a:r>
              <a:rPr lang="ru-RU" altLang="ru-RU" dirty="0" err="1" smtClean="0">
                <a:latin typeface="Arial" charset="0"/>
                <a:cs typeface="Arial" charset="0"/>
              </a:rPr>
              <a:t>А.В.Соколова</a:t>
            </a:r>
            <a:r>
              <a:rPr lang="ru-RU" altLang="ru-RU" dirty="0" smtClean="0">
                <a:latin typeface="Arial" charset="0"/>
                <a:cs typeface="Arial" charset="0"/>
              </a:rPr>
              <a:t>.</a:t>
            </a:r>
          </a:p>
          <a:p>
            <a:pPr>
              <a:defRPr/>
            </a:pPr>
            <a:endParaRPr lang="ru-RU" altLang="ru-RU" dirty="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4000" b="1" smtClean="0"/>
              <a:t>Стандарт принят!</a:t>
            </a:r>
          </a:p>
        </p:txBody>
      </p:sp>
      <p:sp>
        <p:nvSpPr>
          <p:cNvPr id="26627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altLang="ru-RU" smtClean="0">
                <a:latin typeface="Arial" charset="0"/>
                <a:cs typeface="Arial" charset="0"/>
              </a:rPr>
              <a:t>   Профессиональный стандарт «Специалист в области воспитания» (регистр. номер 571) утвержден 10.01.2017 приказом Мин-ва труда и социальной защиты № 10-н.</a:t>
            </a:r>
          </a:p>
          <a:p>
            <a:pPr marL="0" indent="0">
              <a:buFont typeface="Wingdings" pitchFamily="2" charset="2"/>
              <a:buNone/>
            </a:pPr>
            <a:r>
              <a:rPr lang="ru-RU" altLang="ru-RU" smtClean="0">
                <a:latin typeface="Arial" charset="0"/>
                <a:cs typeface="Arial" charset="0"/>
              </a:rPr>
              <a:t>   Он содержит часть 3.5 </a:t>
            </a:r>
            <a:r>
              <a:rPr lang="ru-RU" altLang="ru-RU" sz="3600" smtClean="0">
                <a:latin typeface="Arial" charset="0"/>
                <a:cs typeface="Arial" charset="0"/>
              </a:rPr>
              <a:t>«Обобщенная трудовая функция «Библиотечно-педагогическая деятельность в образовательной организации общего образования»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27651" name="Объект 2"/>
          <p:cNvSpPr>
            <a:spLocks noGrp="1"/>
          </p:cNvSpPr>
          <p:nvPr>
            <p:ph idx="1"/>
          </p:nvPr>
        </p:nvSpPr>
        <p:spPr>
          <a:xfrm>
            <a:off x="366713" y="1173163"/>
            <a:ext cx="8512175" cy="4848225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altLang="ru-RU" sz="3600" smtClean="0">
                <a:latin typeface="Arial" charset="0"/>
                <a:cs typeface="Arial" charset="0"/>
              </a:rPr>
              <a:t>Педагог – это профессия.</a:t>
            </a:r>
          </a:p>
          <a:p>
            <a:pPr marL="0" indent="0">
              <a:buFont typeface="Wingdings" pitchFamily="2" charset="2"/>
              <a:buNone/>
            </a:pPr>
            <a:r>
              <a:rPr lang="ru-RU" altLang="ru-RU" sz="3600" smtClean="0">
                <a:latin typeface="Arial" charset="0"/>
                <a:cs typeface="Arial" charset="0"/>
              </a:rPr>
              <a:t>Библиотекарь – это профессия.</a:t>
            </a:r>
          </a:p>
          <a:p>
            <a:pPr marL="0" indent="0">
              <a:buFont typeface="Wingdings" pitchFamily="2" charset="2"/>
              <a:buNone/>
            </a:pPr>
            <a:r>
              <a:rPr lang="ru-RU" altLang="ru-RU" sz="3600" smtClean="0">
                <a:latin typeface="Arial" charset="0"/>
                <a:cs typeface="Arial" charset="0"/>
              </a:rPr>
              <a:t>Педагог-библиотекарь – должность? Нет, теперь профессия.</a:t>
            </a:r>
          </a:p>
          <a:p>
            <a:pPr marL="0" indent="0">
              <a:buFont typeface="Wingdings" pitchFamily="2" charset="2"/>
              <a:buNone/>
            </a:pPr>
            <a:r>
              <a:rPr lang="ru-RU" altLang="ru-RU" sz="3600" smtClean="0">
                <a:latin typeface="Arial" charset="0"/>
                <a:cs typeface="Arial" charset="0"/>
              </a:rPr>
              <a:t>Синтез двух профессий представляет собой </a:t>
            </a:r>
            <a:r>
              <a:rPr lang="ru-RU" altLang="ru-RU" sz="3600" b="1" smtClean="0">
                <a:latin typeface="Arial" charset="0"/>
                <a:cs typeface="Arial" charset="0"/>
              </a:rPr>
              <a:t>новую профессию</a:t>
            </a:r>
            <a:r>
              <a:rPr lang="ru-RU" altLang="ru-RU" sz="3600" smtClean="0">
                <a:latin typeface="Arial" charset="0"/>
                <a:cs typeface="Arial" charset="0"/>
              </a:rPr>
              <a:t>, выходящую за рамки как библиотечного дела, так и образовательной деятельности.</a:t>
            </a:r>
          </a:p>
          <a:p>
            <a:pPr marL="0" indent="0">
              <a:buFont typeface="Wingdings" pitchFamily="2" charset="2"/>
              <a:buNone/>
            </a:pPr>
            <a:endParaRPr lang="ru-RU" altLang="ru-RU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28675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altLang="ru-RU" sz="2400" smtClean="0">
                <a:latin typeface="Arial" charset="0"/>
                <a:cs typeface="Arial" charset="0"/>
              </a:rPr>
              <a:t>В </a:t>
            </a:r>
            <a:r>
              <a:rPr lang="ru-RU" altLang="ru-RU" sz="2400" b="1" smtClean="0">
                <a:latin typeface="Arial" charset="0"/>
                <a:cs typeface="Arial" charset="0"/>
              </a:rPr>
              <a:t>Общероссийском классификаторе занятий </a:t>
            </a:r>
            <a:r>
              <a:rPr lang="ru-RU" altLang="ru-RU" sz="2400" smtClean="0">
                <a:latin typeface="Arial" charset="0"/>
                <a:cs typeface="Arial" charset="0"/>
              </a:rPr>
              <a:t>(ОКЗ) (2015 г., Минтруда) – есть занятие «специалисты библиотек» (код 2622), но нет «педагога-библиотекаря»</a:t>
            </a:r>
          </a:p>
          <a:p>
            <a:pPr marL="0" indent="0">
              <a:buFont typeface="Wingdings" pitchFamily="2" charset="2"/>
              <a:buNone/>
            </a:pPr>
            <a:r>
              <a:rPr lang="ru-RU" altLang="ru-RU" sz="2400" smtClean="0">
                <a:latin typeface="Arial" charset="0"/>
                <a:cs typeface="Arial" charset="0"/>
              </a:rPr>
              <a:t>В </a:t>
            </a:r>
            <a:r>
              <a:rPr lang="ru-RU" altLang="ru-RU" sz="2400" b="1" smtClean="0">
                <a:latin typeface="Arial" charset="0"/>
                <a:cs typeface="Arial" charset="0"/>
              </a:rPr>
              <a:t>Общероссийском классификаторе видов экономической деятельности</a:t>
            </a:r>
            <a:r>
              <a:rPr lang="ru-RU" altLang="ru-RU" sz="2400" smtClean="0">
                <a:latin typeface="Arial" charset="0"/>
                <a:cs typeface="Arial" charset="0"/>
              </a:rPr>
              <a:t> (ОКВЭД) (2001 г., Госком РФ по стандартизации и метрологии) - ничего нет о школьных и вузовских библиотеках и педагогах-библиотекарях.</a:t>
            </a:r>
          </a:p>
          <a:p>
            <a:pPr marL="0" indent="0">
              <a:buFont typeface="Wingdings" pitchFamily="2" charset="2"/>
              <a:buNone/>
            </a:pPr>
            <a:r>
              <a:rPr lang="ru-RU" altLang="ru-RU" sz="2400" smtClean="0">
                <a:latin typeface="Arial" charset="0"/>
                <a:cs typeface="Arial" charset="0"/>
              </a:rPr>
              <a:t>В </a:t>
            </a:r>
            <a:r>
              <a:rPr lang="ru-RU" altLang="ru-RU" sz="2400" b="1" smtClean="0">
                <a:latin typeface="Arial" charset="0"/>
                <a:cs typeface="Arial" charset="0"/>
              </a:rPr>
              <a:t>Единый квалификационный справочник должностей </a:t>
            </a:r>
            <a:r>
              <a:rPr lang="ru-RU" altLang="ru-RU" sz="2400" smtClean="0">
                <a:latin typeface="Arial" charset="0"/>
                <a:cs typeface="Arial" charset="0"/>
              </a:rPr>
              <a:t>(ЕКСД) (2002 г., Прав-во РФ) в 2011 г.  включена статья о должности «педагог-библиотекарь»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29699" name="Объект 2"/>
          <p:cNvSpPr>
            <a:spLocks noGrp="1"/>
          </p:cNvSpPr>
          <p:nvPr>
            <p:ph idx="1"/>
          </p:nvPr>
        </p:nvSpPr>
        <p:spPr>
          <a:xfrm>
            <a:off x="366713" y="1160463"/>
            <a:ext cx="8512175" cy="4860925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ru-RU" altLang="ru-RU" sz="2700" smtClean="0">
                <a:latin typeface="Arial" charset="0"/>
                <a:cs typeface="Arial" charset="0"/>
              </a:rPr>
              <a:t>Профессиональный стандарт – нормативный документ, представляющий собой характеристику квалификации (знаний, умений, навыков, опыта работы), необходимой работнику для осуществления данной профессиональной деятельности.</a:t>
            </a:r>
          </a:p>
          <a:p>
            <a:pPr marL="0" indent="0">
              <a:buFont typeface="Wingdings" pitchFamily="2" charset="2"/>
              <a:buNone/>
            </a:pPr>
            <a:r>
              <a:rPr lang="ru-RU" altLang="ru-RU" sz="2400" b="1" smtClean="0">
                <a:latin typeface="Arial" charset="0"/>
                <a:cs typeface="Arial" charset="0"/>
              </a:rPr>
              <a:t>Профстандарт – источник в профессиональном образовании для формирования образовательных программ (например, образовательных программ института культуры, библ. факультета)</a:t>
            </a:r>
          </a:p>
          <a:p>
            <a:pPr marL="0" indent="0">
              <a:buFont typeface="Wingdings" pitchFamily="2" charset="2"/>
              <a:buNone/>
            </a:pPr>
            <a:r>
              <a:rPr lang="ru-RU" altLang="ru-RU" sz="2700" smtClean="0">
                <a:latin typeface="Arial" charset="0"/>
                <a:cs typeface="Arial" charset="0"/>
              </a:rPr>
              <a:t>Профстандарт является первичным, а образовательный стандарт – вторичным нормативным документом.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Wingdings" pitchFamily="2" charset="2"/>
              <a:buNone/>
              <a:defRPr/>
            </a:pPr>
            <a:r>
              <a:rPr lang="ru-RU" dirty="0" smtClean="0"/>
              <a:t>   Определение основной профессиональной цели (на основе Декларации школьных библиотекарей </a:t>
            </a:r>
            <a:r>
              <a:rPr lang="ru-RU" dirty="0" err="1" smtClean="0"/>
              <a:t>Росии</a:t>
            </a:r>
            <a:r>
              <a:rPr lang="ru-RU" dirty="0" smtClean="0"/>
              <a:t>, РШБА, 2014 г.). </a:t>
            </a:r>
          </a:p>
          <a:p>
            <a:pPr marL="0" indent="0">
              <a:buFont typeface="Wingdings" pitchFamily="2" charset="2"/>
              <a:buNone/>
              <a:defRPr/>
            </a:pPr>
            <a:r>
              <a:rPr lang="ru-RU" dirty="0" smtClean="0"/>
              <a:t>    Цель профессиональной деятельности – выполнение миссии педагогического посредника между национальными библиотечно-информационными ресурсами и коллективом образовательного учреждения (учителями и учащимися)</a:t>
            </a: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31747" name="Содержимое 2"/>
          <p:cNvSpPr>
            <a:spLocks noGrp="1"/>
          </p:cNvSpPr>
          <p:nvPr>
            <p:ph idx="1"/>
          </p:nvPr>
        </p:nvSpPr>
        <p:spPr>
          <a:xfrm>
            <a:off x="431800" y="3311525"/>
            <a:ext cx="8512175" cy="1087438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 altLang="ru-RU" smtClean="0">
                <a:latin typeface="Arial" charset="0"/>
                <a:cs typeface="Arial" charset="0"/>
              </a:rPr>
              <a:t>БЛАГОДАРЮ ЗА ВНИМАНИЕ!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5_ипк новый">
  <a:themeElements>
    <a:clrScheme name="5_ипк новый 1">
      <a:dk1>
        <a:srgbClr val="000000"/>
      </a:dk1>
      <a:lt1>
        <a:srgbClr val="FFFFFF"/>
      </a:lt1>
      <a:dk2>
        <a:srgbClr val="FFFFFF"/>
      </a:dk2>
      <a:lt2>
        <a:srgbClr val="EBDDC3"/>
      </a:lt2>
      <a:accent1>
        <a:srgbClr val="94B6D2"/>
      </a:accent1>
      <a:accent2>
        <a:srgbClr val="DD8047"/>
      </a:accent2>
      <a:accent3>
        <a:srgbClr val="FFFFFF"/>
      </a:accent3>
      <a:accent4>
        <a:srgbClr val="000000"/>
      </a:accent4>
      <a:accent5>
        <a:srgbClr val="C8D7E5"/>
      </a:accent5>
      <a:accent6>
        <a:srgbClr val="C8733F"/>
      </a:accent6>
      <a:hlink>
        <a:srgbClr val="F7B615"/>
      </a:hlink>
      <a:folHlink>
        <a:srgbClr val="704404"/>
      </a:folHlink>
    </a:clrScheme>
    <a:fontScheme name="5_ипк новый">
      <a:majorFont>
        <a:latin typeface="Optima Cyr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ипк новый 1">
        <a:dk1>
          <a:srgbClr val="000000"/>
        </a:dk1>
        <a:lt1>
          <a:srgbClr val="FFFFFF"/>
        </a:lt1>
        <a:dk2>
          <a:srgbClr val="FFFFFF"/>
        </a:dk2>
        <a:lt2>
          <a:srgbClr val="EBDDC3"/>
        </a:lt2>
        <a:accent1>
          <a:srgbClr val="94B6D2"/>
        </a:accent1>
        <a:accent2>
          <a:srgbClr val="DD8047"/>
        </a:accent2>
        <a:accent3>
          <a:srgbClr val="FFFFFF"/>
        </a:accent3>
        <a:accent4>
          <a:srgbClr val="000000"/>
        </a:accent4>
        <a:accent5>
          <a:srgbClr val="C8D7E5"/>
        </a:accent5>
        <a:accent6>
          <a:srgbClr val="C8733F"/>
        </a:accent6>
        <a:hlink>
          <a:srgbClr val="F7B615"/>
        </a:hlink>
        <a:folHlink>
          <a:srgbClr val="70440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Другая 1">
    <a:dk1>
      <a:sysClr val="windowText" lastClr="000000"/>
    </a:dk1>
    <a:lt1>
      <a:sysClr val="window" lastClr="FFFFFF"/>
    </a:lt1>
    <a:dk2>
      <a:srgbClr val="FFFFFF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открытие 20.02.13 Microsoft Office PowerPoint</Template>
  <TotalTime>5274</TotalTime>
  <Words>1021</Words>
  <Application>Microsoft Office PowerPoint</Application>
  <PresentationFormat>Экран (4:3)</PresentationFormat>
  <Paragraphs>85</Paragraphs>
  <Slides>18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5_ипк новый</vt:lpstr>
      <vt:lpstr>Педагог-библиотекарь  в деятельности современных ИБЦ</vt:lpstr>
      <vt:lpstr>Презентация PowerPoint</vt:lpstr>
      <vt:lpstr>Новая должность  «Педагог-библиотекарь»</vt:lpstr>
      <vt:lpstr> Должностные обязанности  педагога-библиотекаря </vt:lpstr>
      <vt:lpstr> Педагог-библиотекарь должен знать </vt:lpstr>
      <vt:lpstr>Презентация PowerPoint</vt:lpstr>
      <vt:lpstr>Педагогическая деятельность библиотекаря</vt:lpstr>
      <vt:lpstr>Профессиональный стандарт</vt:lpstr>
      <vt:lpstr>Презентация PowerPoint</vt:lpstr>
      <vt:lpstr>Презентация PowerPoint</vt:lpstr>
      <vt:lpstr>Презентация PowerPoint</vt:lpstr>
      <vt:lpstr>Презентация PowerPoint</vt:lpstr>
      <vt:lpstr>Стандарт принят!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MoBIL GROUP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План работы Института  на второе полугодие 2013 года</dc:title>
  <dc:creator>Admin</dc:creator>
  <cp:lastModifiedBy>Пользователь Windows</cp:lastModifiedBy>
  <cp:revision>599</cp:revision>
  <dcterms:created xsi:type="dcterms:W3CDTF">2013-10-16T01:52:50Z</dcterms:created>
  <dcterms:modified xsi:type="dcterms:W3CDTF">2020-03-17T01:18:46Z</dcterms:modified>
</cp:coreProperties>
</file>